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E65"/>
    <a:srgbClr val="F2C5DD"/>
    <a:srgbClr val="5CDCFC"/>
    <a:srgbClr val="2F4584"/>
    <a:srgbClr val="3F84C5"/>
    <a:srgbClr val="E40000"/>
    <a:srgbClr val="000000"/>
    <a:srgbClr val="8CB9E3"/>
    <a:srgbClr val="00B2CA"/>
    <a:srgbClr val="F149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EC1E32-F445-D147-9EDF-E9683C8D08E1}" v="6" dt="2024-07-26T23:52:51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le Ng (GOLD LEARNING)" userId="ac4e2053-6e40-4e97-b30e-df36099ec668" providerId="ADAL" clId="{5DEC1E32-F445-D147-9EDF-E9683C8D08E1}"/>
    <pc:docChg chg="undo custSel modSld modMainMaster">
      <pc:chgData name="Gabrielle Ng (GOLD LEARNING)" userId="ac4e2053-6e40-4e97-b30e-df36099ec668" providerId="ADAL" clId="{5DEC1E32-F445-D147-9EDF-E9683C8D08E1}" dt="2024-07-26T23:52:51.877" v="49" actId="14826"/>
      <pc:docMkLst>
        <pc:docMk/>
      </pc:docMkLst>
      <pc:sldChg chg="modSp mod">
        <pc:chgData name="Gabrielle Ng (GOLD LEARNING)" userId="ac4e2053-6e40-4e97-b30e-df36099ec668" providerId="ADAL" clId="{5DEC1E32-F445-D147-9EDF-E9683C8D08E1}" dt="2024-07-26T23:49:10.948" v="32" actId="207"/>
        <pc:sldMkLst>
          <pc:docMk/>
          <pc:sldMk cId="972493149" sldId="256"/>
        </pc:sldMkLst>
        <pc:spChg chg="mod">
          <ac:chgData name="Gabrielle Ng (GOLD LEARNING)" userId="ac4e2053-6e40-4e97-b30e-df36099ec668" providerId="ADAL" clId="{5DEC1E32-F445-D147-9EDF-E9683C8D08E1}" dt="2024-07-26T23:49:10.948" v="32" actId="207"/>
          <ac:spMkLst>
            <pc:docMk/>
            <pc:sldMk cId="972493149" sldId="256"/>
            <ac:spMk id="6" creationId="{2C4FB459-048A-9287-77EC-6476061EFC66}"/>
          </ac:spMkLst>
        </pc:spChg>
        <pc:spChg chg="mod">
          <ac:chgData name="Gabrielle Ng (GOLD LEARNING)" userId="ac4e2053-6e40-4e97-b30e-df36099ec668" providerId="ADAL" clId="{5DEC1E32-F445-D147-9EDF-E9683C8D08E1}" dt="2024-07-26T23:48:55.225" v="28" actId="2711"/>
          <ac:spMkLst>
            <pc:docMk/>
            <pc:sldMk cId="972493149" sldId="256"/>
            <ac:spMk id="7" creationId="{540724A3-886C-A21D-F246-D9BAB47C13A9}"/>
          </ac:spMkLst>
        </pc:spChg>
        <pc:picChg chg="mod">
          <ac:chgData name="Gabrielle Ng (GOLD LEARNING)" userId="ac4e2053-6e40-4e97-b30e-df36099ec668" providerId="ADAL" clId="{5DEC1E32-F445-D147-9EDF-E9683C8D08E1}" dt="2024-07-26T23:48:57.184" v="30" actId="1076"/>
          <ac:picMkLst>
            <pc:docMk/>
            <pc:sldMk cId="972493149" sldId="256"/>
            <ac:picMk id="4" creationId="{53E1E049-FEF4-C86E-1627-EB1F0FBB4036}"/>
          </ac:picMkLst>
        </pc:picChg>
      </pc:sldChg>
      <pc:sldChg chg="modSp mod">
        <pc:chgData name="Gabrielle Ng (GOLD LEARNING)" userId="ac4e2053-6e40-4e97-b30e-df36099ec668" providerId="ADAL" clId="{5DEC1E32-F445-D147-9EDF-E9683C8D08E1}" dt="2024-07-26T23:50:55.702" v="46" actId="2711"/>
        <pc:sldMkLst>
          <pc:docMk/>
          <pc:sldMk cId="3267254246" sldId="257"/>
        </pc:sldMkLst>
        <pc:spChg chg="mod">
          <ac:chgData name="Gabrielle Ng (GOLD LEARNING)" userId="ac4e2053-6e40-4e97-b30e-df36099ec668" providerId="ADAL" clId="{5DEC1E32-F445-D147-9EDF-E9683C8D08E1}" dt="2024-07-26T23:50:55.702" v="46" actId="2711"/>
          <ac:spMkLst>
            <pc:docMk/>
            <pc:sldMk cId="3267254246" sldId="257"/>
            <ac:spMk id="4" creationId="{7C12E6A5-D116-C988-1360-7DE8C4052A09}"/>
          </ac:spMkLst>
        </pc:spChg>
        <pc:spChg chg="mod">
          <ac:chgData name="Gabrielle Ng (GOLD LEARNING)" userId="ac4e2053-6e40-4e97-b30e-df36099ec668" providerId="ADAL" clId="{5DEC1E32-F445-D147-9EDF-E9683C8D08E1}" dt="2024-07-26T23:39:11.346" v="24" actId="207"/>
          <ac:spMkLst>
            <pc:docMk/>
            <pc:sldMk cId="3267254246" sldId="257"/>
            <ac:spMk id="5" creationId="{53CB207F-3490-2C08-B67A-005B757578F9}"/>
          </ac:spMkLst>
        </pc:spChg>
        <pc:spChg chg="mod">
          <ac:chgData name="Gabrielle Ng (GOLD LEARNING)" userId="ac4e2053-6e40-4e97-b30e-df36099ec668" providerId="ADAL" clId="{5DEC1E32-F445-D147-9EDF-E9683C8D08E1}" dt="2024-07-26T23:50:07.690" v="42" actId="207"/>
          <ac:spMkLst>
            <pc:docMk/>
            <pc:sldMk cId="3267254246" sldId="257"/>
            <ac:spMk id="6" creationId="{8BEA5B9F-B665-7193-4031-38DEEC16E529}"/>
          </ac:spMkLst>
        </pc:spChg>
        <pc:spChg chg="mod">
          <ac:chgData name="Gabrielle Ng (GOLD LEARNING)" userId="ac4e2053-6e40-4e97-b30e-df36099ec668" providerId="ADAL" clId="{5DEC1E32-F445-D147-9EDF-E9683C8D08E1}" dt="2024-07-26T23:50:02.769" v="41" actId="2711"/>
          <ac:spMkLst>
            <pc:docMk/>
            <pc:sldMk cId="3267254246" sldId="257"/>
            <ac:spMk id="8" creationId="{3ABD30DB-F256-FE00-CD3A-BEF1F79762A0}"/>
          </ac:spMkLst>
        </pc:spChg>
      </pc:sldChg>
      <pc:sldChg chg="modSp mod">
        <pc:chgData name="Gabrielle Ng (GOLD LEARNING)" userId="ac4e2053-6e40-4e97-b30e-df36099ec668" providerId="ADAL" clId="{5DEC1E32-F445-D147-9EDF-E9683C8D08E1}" dt="2024-07-26T23:51:03.585" v="47" actId="2711"/>
        <pc:sldMkLst>
          <pc:docMk/>
          <pc:sldMk cId="2463409523" sldId="258"/>
        </pc:sldMkLst>
        <pc:spChg chg="mod">
          <ac:chgData name="Gabrielle Ng (GOLD LEARNING)" userId="ac4e2053-6e40-4e97-b30e-df36099ec668" providerId="ADAL" clId="{5DEC1E32-F445-D147-9EDF-E9683C8D08E1}" dt="2024-07-26T23:39:17.488" v="25" actId="207"/>
          <ac:spMkLst>
            <pc:docMk/>
            <pc:sldMk cId="2463409523" sldId="258"/>
            <ac:spMk id="5" creationId="{447C7993-C1C6-1145-E580-965FBAEC02EB}"/>
          </ac:spMkLst>
        </pc:spChg>
        <pc:spChg chg="mod">
          <ac:chgData name="Gabrielle Ng (GOLD LEARNING)" userId="ac4e2053-6e40-4e97-b30e-df36099ec668" providerId="ADAL" clId="{5DEC1E32-F445-D147-9EDF-E9683C8D08E1}" dt="2024-07-26T23:50:22.648" v="43" actId="2711"/>
          <ac:spMkLst>
            <pc:docMk/>
            <pc:sldMk cId="2463409523" sldId="258"/>
            <ac:spMk id="8" creationId="{D0429A3B-2DB3-8FB3-C5B6-8D88934EE879}"/>
          </ac:spMkLst>
        </pc:spChg>
        <pc:spChg chg="mod">
          <ac:chgData name="Gabrielle Ng (GOLD LEARNING)" userId="ac4e2053-6e40-4e97-b30e-df36099ec668" providerId="ADAL" clId="{5DEC1E32-F445-D147-9EDF-E9683C8D08E1}" dt="2024-07-26T23:51:03.585" v="47" actId="2711"/>
          <ac:spMkLst>
            <pc:docMk/>
            <pc:sldMk cId="2463409523" sldId="258"/>
            <ac:spMk id="9" creationId="{13729D25-0AE3-FB87-ECF1-1DA296355BFF}"/>
          </ac:spMkLst>
        </pc:spChg>
      </pc:sldChg>
      <pc:sldChg chg="modSp mod">
        <pc:chgData name="Gabrielle Ng (GOLD LEARNING)" userId="ac4e2053-6e40-4e97-b30e-df36099ec668" providerId="ADAL" clId="{5DEC1E32-F445-D147-9EDF-E9683C8D08E1}" dt="2024-07-26T23:51:11.207" v="48" actId="2711"/>
        <pc:sldMkLst>
          <pc:docMk/>
          <pc:sldMk cId="1639593036" sldId="259"/>
        </pc:sldMkLst>
        <pc:spChg chg="mod">
          <ac:chgData name="Gabrielle Ng (GOLD LEARNING)" userId="ac4e2053-6e40-4e97-b30e-df36099ec668" providerId="ADAL" clId="{5DEC1E32-F445-D147-9EDF-E9683C8D08E1}" dt="2024-07-26T23:39:31.389" v="26" actId="207"/>
          <ac:spMkLst>
            <pc:docMk/>
            <pc:sldMk cId="1639593036" sldId="259"/>
            <ac:spMk id="6" creationId="{7DC90890-D984-EF58-1C53-F7F70DF4C1BD}"/>
          </ac:spMkLst>
        </pc:spChg>
        <pc:spChg chg="mod">
          <ac:chgData name="Gabrielle Ng (GOLD LEARNING)" userId="ac4e2053-6e40-4e97-b30e-df36099ec668" providerId="ADAL" clId="{5DEC1E32-F445-D147-9EDF-E9683C8D08E1}" dt="2024-07-26T23:51:11.207" v="48" actId="2711"/>
          <ac:spMkLst>
            <pc:docMk/>
            <pc:sldMk cId="1639593036" sldId="259"/>
            <ac:spMk id="7" creationId="{4C5C4395-76E9-F09E-F9E5-91DAE711D4B0}"/>
          </ac:spMkLst>
        </pc:spChg>
        <pc:graphicFrameChg chg="modGraphic">
          <ac:chgData name="Gabrielle Ng (GOLD LEARNING)" userId="ac4e2053-6e40-4e97-b30e-df36099ec668" providerId="ADAL" clId="{5DEC1E32-F445-D147-9EDF-E9683C8D08E1}" dt="2024-07-26T23:50:41.867" v="45" actId="2711"/>
          <ac:graphicFrameMkLst>
            <pc:docMk/>
            <pc:sldMk cId="1639593036" sldId="259"/>
            <ac:graphicFrameMk id="5" creationId="{E8BBA10B-183A-7812-DD6B-91649179D004}"/>
          </ac:graphicFrameMkLst>
        </pc:graphicFrameChg>
      </pc:sldChg>
      <pc:sldChg chg="addSp delSp modSp mod">
        <pc:chgData name="Gabrielle Ng (GOLD LEARNING)" userId="ac4e2053-6e40-4e97-b30e-df36099ec668" providerId="ADAL" clId="{5DEC1E32-F445-D147-9EDF-E9683C8D08E1}" dt="2024-07-26T23:52:51.877" v="49" actId="14826"/>
        <pc:sldMkLst>
          <pc:docMk/>
          <pc:sldMk cId="2529024666" sldId="262"/>
        </pc:sldMkLst>
        <pc:spChg chg="del">
          <ac:chgData name="Gabrielle Ng (GOLD LEARNING)" userId="ac4e2053-6e40-4e97-b30e-df36099ec668" providerId="ADAL" clId="{5DEC1E32-F445-D147-9EDF-E9683C8D08E1}" dt="2024-07-26T23:49:16.764" v="33" actId="478"/>
          <ac:spMkLst>
            <pc:docMk/>
            <pc:sldMk cId="2529024666" sldId="262"/>
            <ac:spMk id="3" creationId="{410B8795-75EB-693F-8EC1-B027EFA5F635}"/>
          </ac:spMkLst>
        </pc:spChg>
        <pc:spChg chg="del">
          <ac:chgData name="Gabrielle Ng (GOLD LEARNING)" userId="ac4e2053-6e40-4e97-b30e-df36099ec668" providerId="ADAL" clId="{5DEC1E32-F445-D147-9EDF-E9683C8D08E1}" dt="2024-07-26T23:49:16.764" v="33" actId="478"/>
          <ac:spMkLst>
            <pc:docMk/>
            <pc:sldMk cId="2529024666" sldId="262"/>
            <ac:spMk id="5" creationId="{A5A87A15-667C-6CA3-5209-CF723682BD80}"/>
          </ac:spMkLst>
        </pc:spChg>
        <pc:spChg chg="add mod">
          <ac:chgData name="Gabrielle Ng (GOLD LEARNING)" userId="ac4e2053-6e40-4e97-b30e-df36099ec668" providerId="ADAL" clId="{5DEC1E32-F445-D147-9EDF-E9683C8D08E1}" dt="2024-07-26T23:49:17.415" v="34"/>
          <ac:spMkLst>
            <pc:docMk/>
            <pc:sldMk cId="2529024666" sldId="262"/>
            <ac:spMk id="6" creationId="{FD1FEA3D-2CA7-07F2-6D76-CAAC483F3FEE}"/>
          </ac:spMkLst>
        </pc:spChg>
        <pc:spChg chg="add mod">
          <ac:chgData name="Gabrielle Ng (GOLD LEARNING)" userId="ac4e2053-6e40-4e97-b30e-df36099ec668" providerId="ADAL" clId="{5DEC1E32-F445-D147-9EDF-E9683C8D08E1}" dt="2024-07-26T23:49:17.415" v="34"/>
          <ac:spMkLst>
            <pc:docMk/>
            <pc:sldMk cId="2529024666" sldId="262"/>
            <ac:spMk id="7" creationId="{004B7AE8-4454-A138-7673-13A094B244C3}"/>
          </ac:spMkLst>
        </pc:spChg>
        <pc:picChg chg="mod">
          <ac:chgData name="Gabrielle Ng (GOLD LEARNING)" userId="ac4e2053-6e40-4e97-b30e-df36099ec668" providerId="ADAL" clId="{5DEC1E32-F445-D147-9EDF-E9683C8D08E1}" dt="2024-07-26T23:52:51.877" v="49" actId="14826"/>
          <ac:picMkLst>
            <pc:docMk/>
            <pc:sldMk cId="2529024666" sldId="262"/>
            <ac:picMk id="4" creationId="{53E1E049-FEF4-C86E-1627-EB1F0FBB4036}"/>
          </ac:picMkLst>
        </pc:picChg>
      </pc:sldChg>
      <pc:sldChg chg="modSp mod">
        <pc:chgData name="Gabrielle Ng (GOLD LEARNING)" userId="ac4e2053-6e40-4e97-b30e-df36099ec668" providerId="ADAL" clId="{5DEC1E32-F445-D147-9EDF-E9683C8D08E1}" dt="2024-07-26T23:49:40.247" v="39" actId="2711"/>
        <pc:sldMkLst>
          <pc:docMk/>
          <pc:sldMk cId="750875" sldId="263"/>
        </pc:sldMkLst>
        <pc:spChg chg="mod">
          <ac:chgData name="Gabrielle Ng (GOLD LEARNING)" userId="ac4e2053-6e40-4e97-b30e-df36099ec668" providerId="ADAL" clId="{5DEC1E32-F445-D147-9EDF-E9683C8D08E1}" dt="2024-07-26T23:49:32.694" v="38" actId="2711"/>
          <ac:spMkLst>
            <pc:docMk/>
            <pc:sldMk cId="750875" sldId="263"/>
            <ac:spMk id="3" creationId="{1B8168AF-F5EB-32EC-6364-AAFD604726CA}"/>
          </ac:spMkLst>
        </pc:spChg>
        <pc:spChg chg="mod">
          <ac:chgData name="Gabrielle Ng (GOLD LEARNING)" userId="ac4e2053-6e40-4e97-b30e-df36099ec668" providerId="ADAL" clId="{5DEC1E32-F445-D147-9EDF-E9683C8D08E1}" dt="2024-07-26T23:49:40.247" v="39" actId="2711"/>
          <ac:spMkLst>
            <pc:docMk/>
            <pc:sldMk cId="750875" sldId="263"/>
            <ac:spMk id="5" creationId="{728FD975-7AFE-247B-DC09-6C42FBD80739}"/>
          </ac:spMkLst>
        </pc:spChg>
        <pc:picChg chg="mod">
          <ac:chgData name="Gabrielle Ng (GOLD LEARNING)" userId="ac4e2053-6e40-4e97-b30e-df36099ec668" providerId="ADAL" clId="{5DEC1E32-F445-D147-9EDF-E9683C8D08E1}" dt="2024-07-26T23:33:37.262" v="4" actId="14826"/>
          <ac:picMkLst>
            <pc:docMk/>
            <pc:sldMk cId="750875" sldId="263"/>
            <ac:picMk id="4" creationId="{53E1E049-FEF4-C86E-1627-EB1F0FBB4036}"/>
          </ac:picMkLst>
        </pc:picChg>
      </pc:sldChg>
      <pc:sldMasterChg chg="modSp mod">
        <pc:chgData name="Gabrielle Ng (GOLD LEARNING)" userId="ac4e2053-6e40-4e97-b30e-df36099ec668" providerId="ADAL" clId="{5DEC1E32-F445-D147-9EDF-E9683C8D08E1}" dt="2024-07-26T23:34:16.500" v="6" actId="2711"/>
        <pc:sldMasterMkLst>
          <pc:docMk/>
          <pc:sldMasterMk cId="188117453" sldId="2147483648"/>
        </pc:sldMasterMkLst>
        <pc:spChg chg="mod">
          <ac:chgData name="Gabrielle Ng (GOLD LEARNING)" userId="ac4e2053-6e40-4e97-b30e-df36099ec668" providerId="ADAL" clId="{5DEC1E32-F445-D147-9EDF-E9683C8D08E1}" dt="2024-07-26T23:34:16.500" v="6" actId="2711"/>
          <ac:spMkLst>
            <pc:docMk/>
            <pc:sldMasterMk cId="188117453" sldId="2147483648"/>
            <ac:spMk id="12" creationId="{FA3046D0-BA47-ED03-A4E8-9EA12ECA6382}"/>
          </ac:spMkLst>
        </pc:spChg>
        <pc:picChg chg="mod">
          <ac:chgData name="Gabrielle Ng (GOLD LEARNING)" userId="ac4e2053-6e40-4e97-b30e-df36099ec668" providerId="ADAL" clId="{5DEC1E32-F445-D147-9EDF-E9683C8D08E1}" dt="2024-07-26T23:33:56.961" v="5" actId="14826"/>
          <ac:picMkLst>
            <pc:docMk/>
            <pc:sldMasterMk cId="188117453" sldId="2147483648"/>
            <ac:picMk id="8" creationId="{0DA10869-42D9-946E-AA6F-AF3424B0CC74}"/>
          </ac:picMkLst>
        </pc:picChg>
      </pc:sldMasterChg>
    </pc:docChg>
  </pc:docChgLst>
  <pc:docChgLst>
    <pc:chgData name="Gabrielle Ng (GOLD LEARNING)" userId="ac4e2053-6e40-4e97-b30e-df36099ec668" providerId="ADAL" clId="{C6BA780B-32F5-194C-8738-DD0AAF957BA8}"/>
    <pc:docChg chg="undo custSel modSld modMainMaster">
      <pc:chgData name="Gabrielle Ng (GOLD LEARNING)" userId="ac4e2053-6e40-4e97-b30e-df36099ec668" providerId="ADAL" clId="{C6BA780B-32F5-194C-8738-DD0AAF957BA8}" dt="2024-06-26T20:06:26.687" v="8" actId="14826"/>
      <pc:docMkLst>
        <pc:docMk/>
      </pc:docMkLst>
      <pc:sldChg chg="modSp mod">
        <pc:chgData name="Gabrielle Ng (GOLD LEARNING)" userId="ac4e2053-6e40-4e97-b30e-df36099ec668" providerId="ADAL" clId="{C6BA780B-32F5-194C-8738-DD0AAF957BA8}" dt="2024-06-26T20:05:57.965" v="4" actId="14826"/>
        <pc:sldMkLst>
          <pc:docMk/>
          <pc:sldMk cId="972493149" sldId="256"/>
        </pc:sldMkLst>
        <pc:picChg chg="mod">
          <ac:chgData name="Gabrielle Ng (GOLD LEARNING)" userId="ac4e2053-6e40-4e97-b30e-df36099ec668" providerId="ADAL" clId="{C6BA780B-32F5-194C-8738-DD0AAF957BA8}" dt="2024-06-26T20:05:57.965" v="4" actId="14826"/>
          <ac:picMkLst>
            <pc:docMk/>
            <pc:sldMk cId="972493149" sldId="256"/>
            <ac:picMk id="4" creationId="{53E1E049-FEF4-C86E-1627-EB1F0FBB4036}"/>
          </ac:picMkLst>
        </pc:picChg>
      </pc:sldChg>
      <pc:sldChg chg="modSp">
        <pc:chgData name="Gabrielle Ng (GOLD LEARNING)" userId="ac4e2053-6e40-4e97-b30e-df36099ec668" providerId="ADAL" clId="{C6BA780B-32F5-194C-8738-DD0AAF957BA8}" dt="2024-06-26T20:05:45.169" v="3" actId="14826"/>
        <pc:sldMkLst>
          <pc:docMk/>
          <pc:sldMk cId="2529024666" sldId="262"/>
        </pc:sldMkLst>
        <pc:picChg chg="mod">
          <ac:chgData name="Gabrielle Ng (GOLD LEARNING)" userId="ac4e2053-6e40-4e97-b30e-df36099ec668" providerId="ADAL" clId="{C6BA780B-32F5-194C-8738-DD0AAF957BA8}" dt="2024-06-26T20:05:45.169" v="3" actId="14826"/>
          <ac:picMkLst>
            <pc:docMk/>
            <pc:sldMk cId="2529024666" sldId="262"/>
            <ac:picMk id="4" creationId="{53E1E049-FEF4-C86E-1627-EB1F0FBB4036}"/>
          </ac:picMkLst>
        </pc:picChg>
      </pc:sldChg>
      <pc:sldChg chg="modSp mod">
        <pc:chgData name="Gabrielle Ng (GOLD LEARNING)" userId="ac4e2053-6e40-4e97-b30e-df36099ec668" providerId="ADAL" clId="{C6BA780B-32F5-194C-8738-DD0AAF957BA8}" dt="2024-06-26T20:06:06.148" v="7" actId="14826"/>
        <pc:sldMkLst>
          <pc:docMk/>
          <pc:sldMk cId="750875" sldId="263"/>
        </pc:sldMkLst>
        <pc:picChg chg="mod">
          <ac:chgData name="Gabrielle Ng (GOLD LEARNING)" userId="ac4e2053-6e40-4e97-b30e-df36099ec668" providerId="ADAL" clId="{C6BA780B-32F5-194C-8738-DD0AAF957BA8}" dt="2024-06-26T20:06:06.148" v="7" actId="14826"/>
          <ac:picMkLst>
            <pc:docMk/>
            <pc:sldMk cId="750875" sldId="263"/>
            <ac:picMk id="4" creationId="{53E1E049-FEF4-C86E-1627-EB1F0FBB4036}"/>
          </ac:picMkLst>
        </pc:picChg>
      </pc:sldChg>
      <pc:sldMasterChg chg="modSp">
        <pc:chgData name="Gabrielle Ng (GOLD LEARNING)" userId="ac4e2053-6e40-4e97-b30e-df36099ec668" providerId="ADAL" clId="{C6BA780B-32F5-194C-8738-DD0AAF957BA8}" dt="2024-06-26T20:06:26.687" v="8" actId="14826"/>
        <pc:sldMasterMkLst>
          <pc:docMk/>
          <pc:sldMasterMk cId="188117453" sldId="2147483648"/>
        </pc:sldMasterMkLst>
        <pc:picChg chg="mod">
          <ac:chgData name="Gabrielle Ng (GOLD LEARNING)" userId="ac4e2053-6e40-4e97-b30e-df36099ec668" providerId="ADAL" clId="{C6BA780B-32F5-194C-8738-DD0AAF957BA8}" dt="2024-06-26T20:06:26.687" v="8" actId="14826"/>
          <ac:picMkLst>
            <pc:docMk/>
            <pc:sldMasterMk cId="188117453" sldId="2147483648"/>
            <ac:picMk id="8" creationId="{0DA10869-42D9-946E-AA6F-AF3424B0CC74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51C4-1352-0CFD-7A32-68603F1BE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2037D-B669-1DB1-66E7-4D34BCF34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33B0A-0966-9B6D-B4A8-A9ACE4D5A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C6517-481E-AA36-54A9-53FDD520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42041-CDCF-50A0-9049-3A1923AB3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5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9D67-BADB-0ACE-D298-59751C39A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AFF61-7FBD-24CE-D7AD-93BE814B2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B354E-2C85-B469-C6AF-0D92F206AD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302E2-870E-32F1-78D3-18F650958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3FA0B-510C-193F-4AB4-ACFD51DC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7D292-95FB-13A0-4F10-1D4C8805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E8CAA-ED3A-AC3D-AAAC-613D39E01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1618A-47A8-20AC-1B0F-E184EF40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343E0-63F9-7E89-7785-4F33CAAA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21913-97AB-5796-9031-7E4BF680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75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83CD-769A-5A48-12B9-978968BD9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A79AC-0EC5-4305-237A-5F60B5DF7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669F2-F7A3-D50A-2675-D04FE5AB1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9C8D8-51D8-0D26-DBB6-3F4920B2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910F4-69D1-0807-66D9-8A70DAAF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2BB7E-2EB5-7BE2-09DC-F14F8A72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5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9B96E-1C1E-ED65-EE0F-D06529ED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41549-A86C-8D53-21B3-BF9EB4190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D5B75-60C1-F5AA-3925-F1ED05F4B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F5560-076F-734B-0BDF-C7B5D2FBB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EEE69-23B9-75C0-10E5-12A408D6C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41F4B0-8C06-ED91-4B18-F7FF4A38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201C5-19F0-02FD-9CA0-8B01F6F1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C73D98-3753-910F-5FD6-EBA2BD75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3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3AD18-27FD-2174-58E1-F1405E10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733D53-99A4-E893-1CB8-B12C124F5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0E2D2-8D81-B8DA-7BB4-D2DAF989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176E5-4BB6-741C-DD5F-E94D676B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3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C0045-FB42-34D0-1EB5-B5953A0B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671B3-FF50-72C4-0C76-9BAD8EAA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BB54D-9661-13DA-FD86-C9C9AF0B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5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1F05-C6CF-F776-F7DB-1424DCDCA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F73F7-0529-EB1B-4EF3-51376EF37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2992E-BCDE-C95A-AE99-FB54CC95B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3744E-DE9D-46C8-7E80-8725C348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2F4FE-10F4-8C91-3367-68E445F4E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3EFF2-6B62-B351-A0AB-0C291BA0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57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517D8-48F7-AD2D-0730-980155D8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734FF3-9101-EA26-39DE-3DA45C929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D0776-389F-8E7C-1C65-282C5C943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86D30-D155-4F23-D537-7FB9D7FD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2AFA2-54DB-7013-E3F4-05871B89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EF4FE-9D77-CC9A-2B04-4C94D1CA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6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A038-458D-CCCC-5D3B-01E2E20B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FB493-90BE-D4A2-9399-DCA7E9B94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BE106-CADF-5E19-366F-36AD50A96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3A95-3220-652D-495E-948C2F99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95C28-C69A-7C9E-F216-A314BEF3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2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8E04CC-A326-60B4-2075-62FC4AB43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C2276-C544-DE95-3A37-7B558F225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93F45-7FF8-4DA9-7B93-5F79E5D2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7/26/24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33097-C492-A03E-6EFB-7B92DC88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A9E18-8888-5036-FC49-A8E53B5F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A10869-42D9-946E-AA6F-AF3424B0CC7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740C66-78F3-218E-7240-41D0C5BA3C2F}"/>
              </a:ext>
            </a:extLst>
          </p:cNvPr>
          <p:cNvCxnSpPr>
            <a:cxnSpLocks/>
          </p:cNvCxnSpPr>
          <p:nvPr userDrawn="1"/>
        </p:nvCxnSpPr>
        <p:spPr>
          <a:xfrm>
            <a:off x="650737" y="6228999"/>
            <a:ext cx="1085495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A3046D0-BA47-ED03-A4E8-9EA12ECA6382}"/>
              </a:ext>
            </a:extLst>
          </p:cNvPr>
          <p:cNvSpPr txBox="1">
            <a:spLocks/>
          </p:cNvSpPr>
          <p:nvPr userDrawn="1"/>
        </p:nvSpPr>
        <p:spPr>
          <a:xfrm>
            <a:off x="8762494" y="635701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770F283-E09C-3B4A-8E76-26254ADB8461}" type="slidenum">
              <a:rPr lang="en-US" sz="1200" b="1" i="0" smtClean="0">
                <a:latin typeface="DIN Pro Bold" panose="020B0504020101020102" pitchFamily="34" charset="0"/>
                <a:cs typeface="DIN Pro Bold" panose="020B0504020101020102" pitchFamily="34" charset="0"/>
              </a:rPr>
              <a:pPr algn="r"/>
              <a:t>‹#›</a:t>
            </a:fld>
            <a:endParaRPr lang="en-US" sz="1200" b="1" i="0" dirty="0">
              <a:latin typeface="DIN Pro Bold" panose="020B0504020101020102" pitchFamily="34" charset="0"/>
              <a:cs typeface="DIN Pro Bold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E1E049-FEF4-C86E-1627-EB1F0FBB40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28714-8F15-0C97-AB6F-2DEE931878AB}"/>
              </a:ext>
            </a:extLst>
          </p:cNvPr>
          <p:cNvSpPr txBox="1"/>
          <p:nvPr/>
        </p:nvSpPr>
        <p:spPr>
          <a:xfrm>
            <a:off x="614459" y="567826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DIN Pro Bold" panose="020B0504020101020102" pitchFamily="34" charset="0"/>
              </a:rPr>
              <a:t>Presentation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FB459-048A-9287-77EC-6476061EFC66}"/>
              </a:ext>
            </a:extLst>
          </p:cNvPr>
          <p:cNvSpPr txBox="1"/>
          <p:nvPr/>
        </p:nvSpPr>
        <p:spPr>
          <a:xfrm>
            <a:off x="614459" y="3330108"/>
            <a:ext cx="10400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2C5DD"/>
                </a:solidFill>
                <a:latin typeface="DIN Pro Bold" panose="020B0504020101020102" pitchFamily="34" charset="0"/>
                <a:cs typeface="DIN Pro Bold" panose="020B0504020101020102" pitchFamily="34" charset="0"/>
              </a:rPr>
              <a:t>Speaker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0724A3-886C-A21D-F246-D9BAB47C13A9}"/>
              </a:ext>
            </a:extLst>
          </p:cNvPr>
          <p:cNvSpPr txBox="1"/>
          <p:nvPr/>
        </p:nvSpPr>
        <p:spPr>
          <a:xfrm>
            <a:off x="614459" y="3876646"/>
            <a:ext cx="10400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D6E2DE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97249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E1E049-FEF4-C86E-1627-EB1F0FBB40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D142D1-5061-A80E-0EDC-8D60C80DC4E8}"/>
              </a:ext>
            </a:extLst>
          </p:cNvPr>
          <p:cNvSpPr txBox="1"/>
          <p:nvPr/>
        </p:nvSpPr>
        <p:spPr>
          <a:xfrm>
            <a:off x="614459" y="567826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DIN Pro Bold" panose="020B0504020101020102" pitchFamily="34" charset="0"/>
              </a:rPr>
              <a:t>Presentation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1FEA3D-2CA7-07F2-6D76-CAAC483F3FEE}"/>
              </a:ext>
            </a:extLst>
          </p:cNvPr>
          <p:cNvSpPr txBox="1"/>
          <p:nvPr/>
        </p:nvSpPr>
        <p:spPr>
          <a:xfrm>
            <a:off x="614459" y="3330108"/>
            <a:ext cx="10400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2C5DD"/>
                </a:solidFill>
                <a:latin typeface="DIN Pro Bold" panose="020B0504020101020102" pitchFamily="34" charset="0"/>
                <a:cs typeface="DIN Pro Bold" panose="020B0504020101020102" pitchFamily="34" charset="0"/>
              </a:rPr>
              <a:t>Speaker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4B7AE8-4454-A138-7673-13A094B244C3}"/>
              </a:ext>
            </a:extLst>
          </p:cNvPr>
          <p:cNvSpPr txBox="1"/>
          <p:nvPr/>
        </p:nvSpPr>
        <p:spPr>
          <a:xfrm>
            <a:off x="614459" y="3876646"/>
            <a:ext cx="10400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D6E2DE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52902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E1E049-FEF4-C86E-1627-EB1F0FBB40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90CCD2-0B32-C8E7-AEC8-5BFE9BD078EA}"/>
              </a:ext>
            </a:extLst>
          </p:cNvPr>
          <p:cNvSpPr txBox="1"/>
          <p:nvPr/>
        </p:nvSpPr>
        <p:spPr>
          <a:xfrm>
            <a:off x="614460" y="567826"/>
            <a:ext cx="4787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DIN Pro Bold" panose="020B0504020101020102" pitchFamily="34" charset="0"/>
              </a:rPr>
              <a:t>Presentation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8168AF-F5EB-32EC-6364-AAFD604726CA}"/>
              </a:ext>
            </a:extLst>
          </p:cNvPr>
          <p:cNvSpPr txBox="1"/>
          <p:nvPr/>
        </p:nvSpPr>
        <p:spPr>
          <a:xfrm>
            <a:off x="614459" y="5232480"/>
            <a:ext cx="10400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2C5DD"/>
                </a:solidFill>
                <a:latin typeface="DIN Pro Bold" panose="020B0504020101020102" pitchFamily="34" charset="0"/>
                <a:cs typeface="DIN Pro Bold" panose="020B0504020101020102" pitchFamily="34" charset="0"/>
              </a:rPr>
              <a:t>Speaker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8FD975-7AFE-247B-DC09-6C42FBD80739}"/>
              </a:ext>
            </a:extLst>
          </p:cNvPr>
          <p:cNvSpPr txBox="1"/>
          <p:nvPr/>
        </p:nvSpPr>
        <p:spPr>
          <a:xfrm>
            <a:off x="614459" y="5779018"/>
            <a:ext cx="10400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D6E2DE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750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12E6A5-D116-C988-1360-7DE8C4052A09}"/>
              </a:ext>
            </a:extLst>
          </p:cNvPr>
          <p:cNvSpPr txBox="1"/>
          <p:nvPr/>
        </p:nvSpPr>
        <p:spPr>
          <a:xfrm>
            <a:off x="655533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  <a:cs typeface="DIN Pro Bold" panose="020B0504020101020102" pitchFamily="34" charset="0"/>
              </a:rPr>
              <a:t>Speaker Name | Email Address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B207F-3490-2C08-B67A-005B757578F9}"/>
              </a:ext>
            </a:extLst>
          </p:cNvPr>
          <p:cNvSpPr txBox="1"/>
          <p:nvPr/>
        </p:nvSpPr>
        <p:spPr>
          <a:xfrm>
            <a:off x="614459" y="1398143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3F84C5"/>
                </a:solidFill>
                <a:latin typeface="DIN Pro Bold" panose="020B0504020101020102" pitchFamily="34" charset="0"/>
              </a:rPr>
              <a:t>Sample Heading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A5B9F-B665-7193-4031-38DEEC16E529}"/>
              </a:ext>
            </a:extLst>
          </p:cNvPr>
          <p:cNvSpPr txBox="1"/>
          <p:nvPr/>
        </p:nvSpPr>
        <p:spPr>
          <a:xfrm>
            <a:off x="614459" y="2229140"/>
            <a:ext cx="10400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DE5E65"/>
                </a:solidFill>
                <a:latin typeface="DIN Pro Bold" panose="020B0504020101020102" pitchFamily="34" charset="0"/>
                <a:cs typeface="DIN Pro Bold" panose="020B0504020101020102" pitchFamily="34" charset="0"/>
              </a:rPr>
              <a:t>Sample Sub-heading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BD30DB-F256-FE00-CD3A-BEF1F79762A0}"/>
              </a:ext>
            </a:extLst>
          </p:cNvPr>
          <p:cNvSpPr txBox="1"/>
          <p:nvPr/>
        </p:nvSpPr>
        <p:spPr>
          <a:xfrm>
            <a:off x="614459" y="2967335"/>
            <a:ext cx="7633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This is your body text</a:t>
            </a:r>
          </a:p>
        </p:txBody>
      </p:sp>
    </p:spTree>
    <p:extLst>
      <p:ext uri="{BB962C8B-B14F-4D97-AF65-F5344CB8AC3E}">
        <p14:creationId xmlns:p14="http://schemas.microsoft.com/office/powerpoint/2010/main" val="326725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7C7993-C1C6-1145-E580-965FBAEC02EB}"/>
              </a:ext>
            </a:extLst>
          </p:cNvPr>
          <p:cNvSpPr txBox="1"/>
          <p:nvPr/>
        </p:nvSpPr>
        <p:spPr>
          <a:xfrm>
            <a:off x="614459" y="1398143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DE5E65"/>
                </a:solidFill>
                <a:latin typeface="DIN Pro Bold" panose="020B0504020101020102" pitchFamily="34" charset="0"/>
              </a:rPr>
              <a:t>Sample 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429A3B-2DB3-8FB3-C5B6-8D88934EE879}"/>
              </a:ext>
            </a:extLst>
          </p:cNvPr>
          <p:cNvSpPr txBox="1"/>
          <p:nvPr/>
        </p:nvSpPr>
        <p:spPr>
          <a:xfrm>
            <a:off x="614459" y="2229140"/>
            <a:ext cx="7633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This is your body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29D25-0AE3-FB87-ECF1-1DA296355BFF}"/>
              </a:ext>
            </a:extLst>
          </p:cNvPr>
          <p:cNvSpPr txBox="1"/>
          <p:nvPr/>
        </p:nvSpPr>
        <p:spPr>
          <a:xfrm>
            <a:off x="655533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  <a:cs typeface="DIN Pro Bold" panose="020B0504020101020102" pitchFamily="34" charset="0"/>
              </a:rPr>
              <a:t>Speaker Name | Email Address</a:t>
            </a:r>
          </a:p>
        </p:txBody>
      </p:sp>
    </p:spTree>
    <p:extLst>
      <p:ext uri="{BB962C8B-B14F-4D97-AF65-F5344CB8AC3E}">
        <p14:creationId xmlns:p14="http://schemas.microsoft.com/office/powerpoint/2010/main" val="246340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8BBA10B-183A-7812-DD6B-91649179D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472282"/>
              </p:ext>
            </p:extLst>
          </p:nvPr>
        </p:nvGraphicFramePr>
        <p:xfrm>
          <a:off x="750127" y="2377599"/>
          <a:ext cx="10691745" cy="18542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4549237">
                  <a:extLst>
                    <a:ext uri="{9D8B030D-6E8A-4147-A177-3AD203B41FA5}">
                      <a16:colId xmlns:a16="http://schemas.microsoft.com/office/drawing/2014/main" val="338393163"/>
                    </a:ext>
                  </a:extLst>
                </a:gridCol>
                <a:gridCol w="6142508">
                  <a:extLst>
                    <a:ext uri="{9D8B030D-6E8A-4147-A177-3AD203B41FA5}">
                      <a16:colId xmlns:a16="http://schemas.microsoft.com/office/drawing/2014/main" val="2668642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DIN Pro Bold" panose="020B0504020101020102" pitchFamily="34" charset="0"/>
                          <a:cs typeface="DIN Pro Bold" panose="020B0504020101020102" pitchFamily="34" charset="0"/>
                        </a:rPr>
                        <a:t>Commercial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DIN Pro Bold" panose="020B0504020101020102" pitchFamily="34" charset="0"/>
                          <a:cs typeface="DIN Pro Bold" panose="020B0504020101020102" pitchFamily="34" charset="0"/>
                        </a:rPr>
                        <a:t>Relationship(s)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6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7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32216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DC90890-D984-EF58-1C53-F7F70DF4C1BD}"/>
              </a:ext>
            </a:extLst>
          </p:cNvPr>
          <p:cNvSpPr txBox="1"/>
          <p:nvPr/>
        </p:nvSpPr>
        <p:spPr>
          <a:xfrm>
            <a:off x="614459" y="1398143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2F4584"/>
                </a:solidFill>
                <a:latin typeface="DIN Pro Bold" panose="020B0504020101020102" pitchFamily="34" charset="0"/>
              </a:rPr>
              <a:t>Sample Heading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C4395-76E9-F09E-F9E5-91DAE711D4B0}"/>
              </a:ext>
            </a:extLst>
          </p:cNvPr>
          <p:cNvSpPr txBox="1"/>
          <p:nvPr/>
        </p:nvSpPr>
        <p:spPr>
          <a:xfrm>
            <a:off x="655533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  <a:cs typeface="DIN Pro Bold" panose="020B0504020101020102" pitchFamily="34" charset="0"/>
              </a:rPr>
              <a:t>Speaker Name | Email Address</a:t>
            </a:r>
          </a:p>
        </p:txBody>
      </p:sp>
    </p:spTree>
    <p:extLst>
      <p:ext uri="{BB962C8B-B14F-4D97-AF65-F5344CB8AC3E}">
        <p14:creationId xmlns:p14="http://schemas.microsoft.com/office/powerpoint/2010/main" val="1639593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57</Words>
  <Application>Microsoft Macintosh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DIN Pro Bold</vt:lpstr>
      <vt:lpstr>DIN Pro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Gabrielle Ng</dc:creator>
  <cp:lastModifiedBy>Gabrielle Ng</cp:lastModifiedBy>
  <cp:revision>1</cp:revision>
  <dcterms:created xsi:type="dcterms:W3CDTF">2024-05-23T22:25:26Z</dcterms:created>
  <dcterms:modified xsi:type="dcterms:W3CDTF">2024-07-26T23:52:59Z</dcterms:modified>
</cp:coreProperties>
</file>