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8" r:id="rId3"/>
    <p:sldId id="267" r:id="rId4"/>
    <p:sldId id="265" r:id="rId5"/>
    <p:sldId id="263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5DD"/>
    <a:srgbClr val="87BAF1"/>
    <a:srgbClr val="2E4483"/>
    <a:srgbClr val="DD5D65"/>
    <a:srgbClr val="3DC6F3"/>
    <a:srgbClr val="FDDC0D"/>
    <a:srgbClr val="1784CA"/>
    <a:srgbClr val="8D7094"/>
    <a:srgbClr val="A7D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223135-F6E8-304B-AACE-1BA498F4682A}" v="16" dt="2024-05-28T05:18:28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4" autoAdjust="0"/>
    <p:restoredTop sz="96054"/>
  </p:normalViewPr>
  <p:slideViewPr>
    <p:cSldViewPr snapToGrid="0">
      <p:cViewPr varScale="1">
        <p:scale>
          <a:sx n="107" d="100"/>
          <a:sy n="107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59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D637D6-52BC-EF48-815E-431DA32C14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6CAFBE-8EDF-2F48-8864-DC1B9F1026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032BE-7015-AF44-927A-97B91059D0F9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D6DE70-0A7C-6A4A-B5EA-8E09710675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F82E6-BC16-1F44-8BEC-F1D7B9B06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0837F-29F3-F149-8171-648A980C5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62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5DC10-6E6B-514A-AC48-02C3397B89F9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BEB94-EA16-444D-8D00-5454DD3F6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02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elco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A916B4-A9EF-5B68-4188-A73034C024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86BA03-615A-754A-B52B-A289B47C42DE}"/>
              </a:ext>
            </a:extLst>
          </p:cNvPr>
          <p:cNvCxnSpPr>
            <a:cxnSpLocks/>
          </p:cNvCxnSpPr>
          <p:nvPr userDrawn="1"/>
        </p:nvCxnSpPr>
        <p:spPr>
          <a:xfrm>
            <a:off x="650737" y="6228999"/>
            <a:ext cx="1085495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BA1DA29-B8C1-A942-A58E-4C39157A1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8672" y="63138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DIN Pro Bold" panose="020B0504020101020102" pitchFamily="34" charset="0"/>
                <a:cs typeface="DIN Pro Bold" panose="020B0504020101020102" pitchFamily="34" charset="0"/>
              </a:defRPr>
            </a:lvl1pPr>
          </a:lstStyle>
          <a:p>
            <a:fld id="{7F285E06-EC10-3548-BBC1-9B14EE83B4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8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E8852B-8674-5947-B5E9-7FFAD300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9677" y="4832235"/>
            <a:ext cx="3601358" cy="20257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28755E-D867-EC45-A1E4-F1A38288CC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128" y="5768707"/>
            <a:ext cx="6758505" cy="75094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86BA03-615A-754A-B52B-A289B47C42DE}"/>
              </a:ext>
            </a:extLst>
          </p:cNvPr>
          <p:cNvCxnSpPr>
            <a:cxnSpLocks/>
          </p:cNvCxnSpPr>
          <p:nvPr userDrawn="1"/>
        </p:nvCxnSpPr>
        <p:spPr>
          <a:xfrm>
            <a:off x="7626270" y="5943462"/>
            <a:ext cx="371050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2D51A8A-665C-C147-A07C-1FD470609CFB}"/>
              </a:ext>
            </a:extLst>
          </p:cNvPr>
          <p:cNvSpPr txBox="1"/>
          <p:nvPr userDrawn="1"/>
        </p:nvSpPr>
        <p:spPr>
          <a:xfrm>
            <a:off x="9854137" y="6084546"/>
            <a:ext cx="1587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DIN Pro Bold" panose="020B0504020101020102" pitchFamily="34" charset="0"/>
              </a:rPr>
              <a:t>#ICNMD2021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8CB6B-EB24-3F4A-B88A-C43802E44C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17049" y="6088495"/>
            <a:ext cx="292100" cy="292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16929A-92AE-AA43-8695-350208CF36B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56035" y="6088495"/>
            <a:ext cx="292100" cy="292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E0437E-EE06-074D-8567-163F6FA26A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95022" y="6088495"/>
            <a:ext cx="2921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05857-183C-4D7C-BF42-4ABA2FA0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18E0F-4D79-49B6-9E1C-342AA6A91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72E58-5F16-4F03-80B1-52DA1AA35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7C41E-A718-474D-9BB4-E19FE816D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8F1E-76D8-4FBD-B74F-E07DF86F5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2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D3CBA-9664-4302-A725-3135C252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6BA3A-6247-4FDE-BEF1-58A2B619F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E72B4-1223-44B7-927C-742F4AF35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9FBEF-8FFB-4982-9572-4D61ABA3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E926C-C2B0-4ADE-96B4-72FDDC926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1173-8B74-4FF1-AEF8-F4E3BF4BF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0F532-6E0F-4519-A964-44D1018B9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4A22B-9DC6-4187-A88A-3914A3597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EE4B6-2FDE-4BB0-B41E-6CCD7A1A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2BDA1-4BF2-4F1B-A1C7-4D2A2CEAD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C23BB-3B39-49A5-A4A0-0C6E5577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6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5931A-8ACF-4FD2-8823-4328D0D99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D6651-4B76-4A7F-98A2-FDF5EBA1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ECB448-FE18-45D0-B2EE-68CED8C29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CBA641-BC1D-4B51-B9C3-459A62AEE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CFDB27-E941-4CD5-B7CF-11C397BE7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BF5E78-0997-488D-A861-FC5162ACE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1BA8DC-99AE-4B97-BFBB-058F1410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8A653-3404-409D-B604-94CD1950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7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D6071-1E95-4473-AF7D-D9BA02C8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F7318-588F-4AF5-9A5E-4790404D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771C05-0DCC-4BA0-B0EC-88DD4C1E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58170-CCCD-474A-9D39-5247C5554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5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9F8210-6BD3-4A07-80AF-1F5988CE0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FBB341-CFB8-48BB-BBC6-4DD7FAE9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7D8E8-2850-4E19-AF20-A9277B39E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0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D95E-C892-420D-B2BB-D2035D0F2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59BBE-445A-45A0-B4BB-E5BB8C267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89375-CFE0-470E-8AAA-55DF2C641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45675-DC08-4C0B-8275-9C100A76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528546-7FBC-454C-8B0E-1B374BABC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8E6FE-78B4-4153-9619-2B6C3C277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0EDE2-A75B-4CCB-B5D9-181CC74C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35ABEF-9190-4CA2-8D91-81459C59B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CB0DC-89CF-4CE2-BEA7-B260738A8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1EEE0-C3AA-4982-B436-87D353676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C2070-C4DB-4C51-86BE-4D1CFBCF2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62D4F-F0AA-480D-95E4-6750C19D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54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BC805-E4C4-4D94-9314-3237B1BD9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F22F13-50FE-4213-9716-B401665FB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73E81-CDEA-4C3C-8401-7576BADD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BA868-B00E-4964-8EBD-DD8721434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48A3E-09CD-49EB-9347-9D09D851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59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898AC0-0E42-4C5F-A091-8D19A40ED4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1C8621-31B3-4DC6-9B9A-15253FE01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C3B5A-B6FB-44BC-923A-EBECDB615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775D4-CF08-46B9-8002-B9243C67C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9EF4B-96CE-417A-A9CA-EC8BDD56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A7FB2D-20CA-49C2-B502-36B1EB87E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6772E-6F30-4B79-BA5D-47485A0DD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9AC74-D9F6-42A3-B331-2F11D651E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3FE02-1CE7-45D4-A43A-04DA163AF2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F8183-30A5-4A05-92B6-8DFA77BAB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2E520-2D2E-45D9-A390-ACF38E8B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6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A9825E-9998-5FFF-22DB-D6A0861C46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3BF527-549A-5B42-B2EB-3869F408B050}"/>
              </a:ext>
            </a:extLst>
          </p:cNvPr>
          <p:cNvSpPr txBox="1"/>
          <p:nvPr/>
        </p:nvSpPr>
        <p:spPr>
          <a:xfrm>
            <a:off x="614459" y="567826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DIN Pro Bold" panose="020B0504020101020102" pitchFamily="34" charset="0"/>
              </a:rPr>
              <a:t>Presentation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FA89EF-76C6-BC45-B54B-9E59A1B3E2B1}"/>
              </a:ext>
            </a:extLst>
          </p:cNvPr>
          <p:cNvSpPr txBox="1"/>
          <p:nvPr/>
        </p:nvSpPr>
        <p:spPr>
          <a:xfrm>
            <a:off x="614459" y="3330108"/>
            <a:ext cx="10400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3C5DD"/>
                </a:solidFill>
                <a:latin typeface="DIN Pro Bold" panose="020B0504020101020102" pitchFamily="34" charset="0"/>
              </a:rPr>
              <a:t>Speaker Name</a:t>
            </a:r>
          </a:p>
          <a:p>
            <a:r>
              <a:rPr lang="en-US" sz="2800" b="1" dirty="0">
                <a:solidFill>
                  <a:srgbClr val="F3C5DD"/>
                </a:solidFill>
                <a:latin typeface="DIN Pro Bold" panose="020B0504020101020102" pitchFamily="34" charset="0"/>
              </a:rPr>
              <a:t>Speaker Title</a:t>
            </a:r>
            <a:endParaRPr lang="en-US" sz="3600" b="1" dirty="0">
              <a:solidFill>
                <a:srgbClr val="F3C5DD"/>
              </a:solidFill>
              <a:latin typeface="DIN Pro Bold" panose="020B0504020101020102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68C4E8-9335-8C4A-AD40-58F7EB2D7E7B}"/>
              </a:ext>
            </a:extLst>
          </p:cNvPr>
          <p:cNvSpPr/>
          <p:nvPr/>
        </p:nvSpPr>
        <p:spPr>
          <a:xfrm>
            <a:off x="754491" y="4518311"/>
            <a:ext cx="77973" cy="689796"/>
          </a:xfrm>
          <a:prstGeom prst="rect">
            <a:avLst/>
          </a:prstGeom>
          <a:solidFill>
            <a:srgbClr val="87B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D5D6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206E8-E035-6245-9108-ABBE1EB98130}"/>
              </a:ext>
            </a:extLst>
          </p:cNvPr>
          <p:cNvSpPr txBox="1"/>
          <p:nvPr/>
        </p:nvSpPr>
        <p:spPr>
          <a:xfrm>
            <a:off x="933395" y="4446371"/>
            <a:ext cx="7633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DIN Pro Bold" panose="020B0504020101020102" pitchFamily="34" charset="0"/>
              </a:rPr>
              <a:t>Institute</a:t>
            </a:r>
          </a:p>
          <a:p>
            <a:r>
              <a:rPr lang="en-US" sz="2400" dirty="0">
                <a:solidFill>
                  <a:schemeClr val="bg1"/>
                </a:solidFill>
                <a:latin typeface="DIN Pro Regular" panose="020B0504020101020102" pitchFamily="34" charset="0"/>
              </a:rPr>
              <a:t>Country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0FD1AF-7EE2-0741-A0EA-831FBFF08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5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A9825E-9998-5FFF-22DB-D6A0861C46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3BF527-549A-5B42-B2EB-3869F408B050}"/>
              </a:ext>
            </a:extLst>
          </p:cNvPr>
          <p:cNvSpPr txBox="1"/>
          <p:nvPr/>
        </p:nvSpPr>
        <p:spPr>
          <a:xfrm>
            <a:off x="614459" y="567826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DIN Pro Bold" panose="020B0504020101020102" pitchFamily="34" charset="0"/>
              </a:rPr>
              <a:t>Presentation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FA89EF-76C6-BC45-B54B-9E59A1B3E2B1}"/>
              </a:ext>
            </a:extLst>
          </p:cNvPr>
          <p:cNvSpPr txBox="1"/>
          <p:nvPr/>
        </p:nvSpPr>
        <p:spPr>
          <a:xfrm>
            <a:off x="614459" y="4187577"/>
            <a:ext cx="10400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3C5DD"/>
                </a:solidFill>
                <a:latin typeface="DIN Pro Bold" panose="020B0504020101020102" pitchFamily="34" charset="0"/>
              </a:rPr>
              <a:t>Speaker Name</a:t>
            </a:r>
          </a:p>
          <a:p>
            <a:r>
              <a:rPr lang="en-US" sz="2800" b="1" dirty="0">
                <a:solidFill>
                  <a:srgbClr val="F3C5DD"/>
                </a:solidFill>
                <a:latin typeface="DIN Pro Bold" panose="020B0504020101020102" pitchFamily="34" charset="0"/>
              </a:rPr>
              <a:t>Speaker Title</a:t>
            </a:r>
            <a:endParaRPr lang="en-US" sz="3600" b="1" dirty="0">
              <a:solidFill>
                <a:srgbClr val="F3C5DD"/>
              </a:solidFill>
              <a:latin typeface="DIN Pro Bold" panose="020B0504020101020102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68C4E8-9335-8C4A-AD40-58F7EB2D7E7B}"/>
              </a:ext>
            </a:extLst>
          </p:cNvPr>
          <p:cNvSpPr/>
          <p:nvPr/>
        </p:nvSpPr>
        <p:spPr>
          <a:xfrm>
            <a:off x="754491" y="5375780"/>
            <a:ext cx="77973" cy="689796"/>
          </a:xfrm>
          <a:prstGeom prst="rect">
            <a:avLst/>
          </a:prstGeom>
          <a:solidFill>
            <a:srgbClr val="87B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D5D6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206E8-E035-6245-9108-ABBE1EB98130}"/>
              </a:ext>
            </a:extLst>
          </p:cNvPr>
          <p:cNvSpPr txBox="1"/>
          <p:nvPr/>
        </p:nvSpPr>
        <p:spPr>
          <a:xfrm>
            <a:off x="933395" y="5303840"/>
            <a:ext cx="7633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DIN Pro Bold" panose="020B0504020101020102" pitchFamily="34" charset="0"/>
              </a:rPr>
              <a:t>Institute</a:t>
            </a:r>
          </a:p>
          <a:p>
            <a:r>
              <a:rPr lang="en-US" sz="2400" dirty="0">
                <a:solidFill>
                  <a:schemeClr val="bg1"/>
                </a:solidFill>
                <a:latin typeface="DIN Pro Regular" panose="020B0504020101020102" pitchFamily="34" charset="0"/>
              </a:rPr>
              <a:t>Country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0FD1AF-7EE2-0741-A0EA-831FBFF08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98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3BF527-549A-5B42-B2EB-3869F408B050}"/>
              </a:ext>
            </a:extLst>
          </p:cNvPr>
          <p:cNvSpPr txBox="1"/>
          <p:nvPr/>
        </p:nvSpPr>
        <p:spPr>
          <a:xfrm>
            <a:off x="614459" y="2168026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784CA"/>
                </a:solidFill>
                <a:latin typeface="DIN Pro Bold" panose="020B0504020101020102" pitchFamily="34" charset="0"/>
              </a:rPr>
              <a:t>Presentation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FA89EF-76C6-BC45-B54B-9E59A1B3E2B1}"/>
              </a:ext>
            </a:extLst>
          </p:cNvPr>
          <p:cNvSpPr txBox="1"/>
          <p:nvPr/>
        </p:nvSpPr>
        <p:spPr>
          <a:xfrm>
            <a:off x="614459" y="2942460"/>
            <a:ext cx="10400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DD5D65"/>
                </a:solidFill>
                <a:latin typeface="DIN Pro Bold" panose="020B0504020101020102" pitchFamily="34" charset="0"/>
              </a:rPr>
              <a:t>Speaker Name</a:t>
            </a:r>
          </a:p>
          <a:p>
            <a:r>
              <a:rPr lang="en-US" sz="2800" b="1" dirty="0">
                <a:solidFill>
                  <a:srgbClr val="DD5D65"/>
                </a:solidFill>
                <a:latin typeface="DIN Pro Bold" panose="020B0504020101020102" pitchFamily="34" charset="0"/>
              </a:rPr>
              <a:t>Speaker Title</a:t>
            </a:r>
            <a:endParaRPr lang="en-US" sz="3600" b="1" dirty="0">
              <a:solidFill>
                <a:srgbClr val="DD5D65"/>
              </a:solidFill>
              <a:latin typeface="DIN Pro Bold" panose="020B0504020101020102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68C4E8-9335-8C4A-AD40-58F7EB2D7E7B}"/>
              </a:ext>
            </a:extLst>
          </p:cNvPr>
          <p:cNvSpPr/>
          <p:nvPr/>
        </p:nvSpPr>
        <p:spPr>
          <a:xfrm>
            <a:off x="754491" y="4130663"/>
            <a:ext cx="77973" cy="689796"/>
          </a:xfrm>
          <a:prstGeom prst="rect">
            <a:avLst/>
          </a:prstGeom>
          <a:solidFill>
            <a:srgbClr val="87B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D5D6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206E8-E035-6245-9108-ABBE1EB98130}"/>
              </a:ext>
            </a:extLst>
          </p:cNvPr>
          <p:cNvSpPr txBox="1"/>
          <p:nvPr/>
        </p:nvSpPr>
        <p:spPr>
          <a:xfrm>
            <a:off x="933395" y="4058723"/>
            <a:ext cx="7633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DIN Pro Bold" panose="020B0504020101020102" pitchFamily="34" charset="0"/>
              </a:rPr>
              <a:t>Institute</a:t>
            </a:r>
          </a:p>
          <a:p>
            <a:r>
              <a:rPr lang="en-US" sz="2400" dirty="0">
                <a:latin typeface="DIN Pro Regular" panose="020B0504020101020102" pitchFamily="34" charset="0"/>
              </a:rPr>
              <a:t>Country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41B5C0-1000-8A43-AD7D-7B7B831D8448}"/>
              </a:ext>
            </a:extLst>
          </p:cNvPr>
          <p:cNvSpPr txBox="1"/>
          <p:nvPr/>
        </p:nvSpPr>
        <p:spPr>
          <a:xfrm>
            <a:off x="750127" y="6357016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DIN Pro Bold" panose="020B0504020101020102" pitchFamily="34" charset="0"/>
              </a:rPr>
              <a:t>Speaker Name | Email Address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0FD1AF-7EE2-0741-A0EA-831FBFF08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F41B5C0-1000-8A43-AD7D-7B7B831D8448}"/>
              </a:ext>
            </a:extLst>
          </p:cNvPr>
          <p:cNvSpPr txBox="1"/>
          <p:nvPr/>
        </p:nvSpPr>
        <p:spPr>
          <a:xfrm>
            <a:off x="750127" y="6357016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DIN Pro Bold" panose="020B0504020101020102" pitchFamily="34" charset="0"/>
              </a:rPr>
              <a:t>Speaker Name | Email Address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0FD1AF-7EE2-0741-A0EA-831FBFF08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D52DCC-2E2D-FC4A-8123-2DE517881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371572"/>
              </p:ext>
            </p:extLst>
          </p:nvPr>
        </p:nvGraphicFramePr>
        <p:xfrm>
          <a:off x="750127" y="2377599"/>
          <a:ext cx="10691745" cy="185420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4549237">
                  <a:extLst>
                    <a:ext uri="{9D8B030D-6E8A-4147-A177-3AD203B41FA5}">
                      <a16:colId xmlns:a16="http://schemas.microsoft.com/office/drawing/2014/main" val="338393163"/>
                    </a:ext>
                  </a:extLst>
                </a:gridCol>
                <a:gridCol w="6142508">
                  <a:extLst>
                    <a:ext uri="{9D8B030D-6E8A-4147-A177-3AD203B41FA5}">
                      <a16:colId xmlns:a16="http://schemas.microsoft.com/office/drawing/2014/main" val="2668642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DIN Pro Bold" panose="020B0504020101020102" pitchFamily="34" charset="0"/>
                          <a:cs typeface="DIN Pro Bold" panose="020B0504020101020102" pitchFamily="34" charset="0"/>
                        </a:rPr>
                        <a:t>Commercial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DIN Pro Bold" panose="020B0504020101020102" pitchFamily="34" charset="0"/>
                          <a:cs typeface="DIN Pro Bold" panose="020B0504020101020102" pitchFamily="34" charset="0"/>
                        </a:rPr>
                        <a:t>Relationship(s)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46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7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1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88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b="1" i="0" dirty="0">
                        <a:latin typeface="DIN Pro Bold" panose="020B0504020101020102" pitchFamily="34" charset="0"/>
                        <a:cs typeface="DIN Pro Bold" panose="020B0504020101020102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32216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DDB20AE-DC85-B64B-B8A7-66F4CC3EEBFE}"/>
              </a:ext>
            </a:extLst>
          </p:cNvPr>
          <p:cNvSpPr txBox="1"/>
          <p:nvPr/>
        </p:nvSpPr>
        <p:spPr>
          <a:xfrm>
            <a:off x="614459" y="1361904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784CA"/>
                </a:solidFill>
                <a:latin typeface="DIN Pro Bold" panose="020B0504020101020102" pitchFamily="34" charset="0"/>
              </a:rPr>
              <a:t>Disclosures</a:t>
            </a:r>
          </a:p>
        </p:txBody>
      </p:sp>
    </p:spTree>
    <p:extLst>
      <p:ext uri="{BB962C8B-B14F-4D97-AF65-F5344CB8AC3E}">
        <p14:creationId xmlns:p14="http://schemas.microsoft.com/office/powerpoint/2010/main" val="330728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73902F-E0D7-654A-888C-507B4142E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7364D5-734A-0A4E-8AE6-6FAC12BB2586}"/>
              </a:ext>
            </a:extLst>
          </p:cNvPr>
          <p:cNvSpPr txBox="1"/>
          <p:nvPr/>
        </p:nvSpPr>
        <p:spPr>
          <a:xfrm>
            <a:off x="750127" y="6357016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DIN Pro Bold" panose="020B0504020101020102" pitchFamily="34" charset="0"/>
              </a:rPr>
              <a:t>Speaker Name | Email Address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EB9E88-8C75-BA47-8885-F44FC77B79C2}"/>
              </a:ext>
            </a:extLst>
          </p:cNvPr>
          <p:cNvSpPr txBox="1"/>
          <p:nvPr/>
        </p:nvSpPr>
        <p:spPr>
          <a:xfrm>
            <a:off x="614459" y="1361904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784CA"/>
                </a:solidFill>
                <a:latin typeface="DIN Pro Bold" panose="020B0504020101020102" pitchFamily="34" charset="0"/>
              </a:rPr>
              <a:t>Sample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33D5D5-5762-5341-8685-7C8AC45FCFBE}"/>
              </a:ext>
            </a:extLst>
          </p:cNvPr>
          <p:cNvSpPr txBox="1"/>
          <p:nvPr/>
        </p:nvSpPr>
        <p:spPr>
          <a:xfrm>
            <a:off x="614459" y="2136338"/>
            <a:ext cx="10400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DD5D65"/>
                </a:solidFill>
                <a:latin typeface="DIN Pro Bold" panose="020B0504020101020102" pitchFamily="34" charset="0"/>
              </a:rPr>
              <a:t>Insert Subtitle here if necessary</a:t>
            </a:r>
            <a:endParaRPr lang="en-US" sz="3600" b="1" dirty="0">
              <a:solidFill>
                <a:srgbClr val="DD5D65"/>
              </a:solidFill>
              <a:latin typeface="DIN Pro Bold" panose="020B0504020101020102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981E86-B700-6A48-9260-5A292CA4E83E}"/>
              </a:ext>
            </a:extLst>
          </p:cNvPr>
          <p:cNvSpPr txBox="1"/>
          <p:nvPr/>
        </p:nvSpPr>
        <p:spPr>
          <a:xfrm>
            <a:off x="614459" y="2967335"/>
            <a:ext cx="7633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IN Pro Regular" panose="020B0504020101020102" pitchFamily="34" charset="0"/>
              </a:rPr>
              <a:t>This is your body text</a:t>
            </a:r>
          </a:p>
        </p:txBody>
      </p:sp>
    </p:spTree>
    <p:extLst>
      <p:ext uri="{BB962C8B-B14F-4D97-AF65-F5344CB8AC3E}">
        <p14:creationId xmlns:p14="http://schemas.microsoft.com/office/powerpoint/2010/main" val="257802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73902F-E0D7-654A-888C-507B4142E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7364D5-734A-0A4E-8AE6-6FAC12BB2586}"/>
              </a:ext>
            </a:extLst>
          </p:cNvPr>
          <p:cNvSpPr txBox="1"/>
          <p:nvPr/>
        </p:nvSpPr>
        <p:spPr>
          <a:xfrm>
            <a:off x="750127" y="6357016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DIN Pro Bold" panose="020B0504020101020102" pitchFamily="34" charset="0"/>
              </a:rPr>
              <a:t>Speaker Name | Email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65B4A1-4B3F-FB4D-B7A6-A75979F69630}"/>
              </a:ext>
            </a:extLst>
          </p:cNvPr>
          <p:cNvSpPr txBox="1"/>
          <p:nvPr/>
        </p:nvSpPr>
        <p:spPr>
          <a:xfrm>
            <a:off x="614459" y="1361904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784CA"/>
                </a:solidFill>
                <a:latin typeface="DIN Pro Bold" panose="020B0504020101020102" pitchFamily="34" charset="0"/>
              </a:rPr>
              <a:t>Sample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AFE66C-B507-1F4B-9C71-9A123B3DB4B2}"/>
              </a:ext>
            </a:extLst>
          </p:cNvPr>
          <p:cNvSpPr txBox="1"/>
          <p:nvPr/>
        </p:nvSpPr>
        <p:spPr>
          <a:xfrm>
            <a:off x="614459" y="2281535"/>
            <a:ext cx="7633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IN Pro Regular" panose="020B0504020101020102" pitchFamily="34" charset="0"/>
              </a:rPr>
              <a:t>This is your body text</a:t>
            </a:r>
          </a:p>
        </p:txBody>
      </p:sp>
    </p:spTree>
    <p:extLst>
      <p:ext uri="{BB962C8B-B14F-4D97-AF65-F5344CB8AC3E}">
        <p14:creationId xmlns:p14="http://schemas.microsoft.com/office/powerpoint/2010/main" val="169611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73902F-E0D7-654A-888C-507B4142E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32E520-2D2E-45D9-A390-ACF38E8BAAC8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7364D5-734A-0A4E-8AE6-6FAC12BB2586}"/>
              </a:ext>
            </a:extLst>
          </p:cNvPr>
          <p:cNvSpPr txBox="1"/>
          <p:nvPr/>
        </p:nvSpPr>
        <p:spPr>
          <a:xfrm>
            <a:off x="750127" y="6357016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DIN Pro Bold" panose="020B0504020101020102" pitchFamily="34" charset="0"/>
              </a:rPr>
              <a:t>Speaker Name | Email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65B4A1-4B3F-FB4D-B7A6-A75979F69630}"/>
              </a:ext>
            </a:extLst>
          </p:cNvPr>
          <p:cNvSpPr txBox="1"/>
          <p:nvPr/>
        </p:nvSpPr>
        <p:spPr>
          <a:xfrm>
            <a:off x="614459" y="1361904"/>
            <a:ext cx="6937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1784CA"/>
                </a:solidFill>
                <a:latin typeface="DIN Pro Bold" panose="020B0504020101020102" pitchFamily="34" charset="0"/>
              </a:rPr>
              <a:t>Take Home Message</a:t>
            </a:r>
            <a:endParaRPr lang="en-US" sz="4800" b="1" dirty="0">
              <a:solidFill>
                <a:srgbClr val="1784CA"/>
              </a:solidFill>
              <a:latin typeface="DIN Pro Bold" panose="020B0504020101020102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AFE66C-B507-1F4B-9C71-9A123B3DB4B2}"/>
              </a:ext>
            </a:extLst>
          </p:cNvPr>
          <p:cNvSpPr txBox="1"/>
          <p:nvPr/>
        </p:nvSpPr>
        <p:spPr>
          <a:xfrm>
            <a:off x="614459" y="2281535"/>
            <a:ext cx="7633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DIN Pro Regular" panose="020B0504020101020102" pitchFamily="34" charset="0"/>
              </a:rPr>
              <a:t>This is your body text</a:t>
            </a:r>
          </a:p>
        </p:txBody>
      </p:sp>
    </p:spTree>
    <p:extLst>
      <p:ext uri="{BB962C8B-B14F-4D97-AF65-F5344CB8AC3E}">
        <p14:creationId xmlns:p14="http://schemas.microsoft.com/office/powerpoint/2010/main" val="18749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90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Hope Mikal</dc:creator>
  <cp:lastModifiedBy>Barbara Bricalli</cp:lastModifiedBy>
  <cp:revision>13</cp:revision>
  <dcterms:created xsi:type="dcterms:W3CDTF">2020-07-21T03:08:13Z</dcterms:created>
  <dcterms:modified xsi:type="dcterms:W3CDTF">2024-05-28T07:05:05Z</dcterms:modified>
</cp:coreProperties>
</file>