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BAF1"/>
    <a:srgbClr val="F3C5DD"/>
    <a:srgbClr val="2E4483"/>
    <a:srgbClr val="DD5D65"/>
    <a:srgbClr val="3DC6F3"/>
    <a:srgbClr val="FDDC0D"/>
    <a:srgbClr val="1784CA"/>
    <a:srgbClr val="8D7094"/>
    <a:srgbClr val="A7D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F5D77B-4AB2-B145-A34E-24492F94B4A4}" v="3" dt="2023-09-06T16:31:54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4" autoAdjust="0"/>
    <p:restoredTop sz="95952"/>
  </p:normalViewPr>
  <p:slideViewPr>
    <p:cSldViewPr snapToGrid="0">
      <p:cViewPr varScale="1">
        <p:scale>
          <a:sx n="93" d="100"/>
          <a:sy n="93" d="100"/>
        </p:scale>
        <p:origin x="45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59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3" Type="http://schemas.openxmlformats.org/officeDocument/2006/relationships/customXml" Target="../customXml/item3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le Ng" userId="b6266930-05ca-44a2-baca-54d0bf217f3a" providerId="ADAL" clId="{D437C906-E5FF-294D-97F0-7A85AB17C15C}"/>
    <pc:docChg chg="undo custSel addSld delSld modSld modMainMaster">
      <pc:chgData name="Gabrielle Ng" userId="b6266930-05ca-44a2-baca-54d0bf217f3a" providerId="ADAL" clId="{D437C906-E5FF-294D-97F0-7A85AB17C15C}" dt="2022-03-01T18:12:44.016" v="457" actId="478"/>
      <pc:docMkLst>
        <pc:docMk/>
      </pc:docMkLst>
      <pc:sldChg chg="addSp delSp modSp mod">
        <pc:chgData name="Gabrielle Ng" userId="b6266930-05ca-44a2-baca-54d0bf217f3a" providerId="ADAL" clId="{D437C906-E5FF-294D-97F0-7A85AB17C15C}" dt="2022-02-28T18:16:54.983" v="402" actId="20577"/>
        <pc:sldMkLst>
          <pc:docMk/>
          <pc:sldMk cId="618057280" sldId="256"/>
        </pc:sldMkLst>
        <pc:spChg chg="mod">
          <ac:chgData name="Gabrielle Ng" userId="b6266930-05ca-44a2-baca-54d0bf217f3a" providerId="ADAL" clId="{D437C906-E5FF-294D-97F0-7A85AB17C15C}" dt="2022-02-28T18:16:40.865" v="401" actId="20577"/>
          <ac:spMkLst>
            <pc:docMk/>
            <pc:sldMk cId="618057280" sldId="256"/>
            <ac:spMk id="2" creationId="{933BF527-549A-5B42-B2EB-3869F408B050}"/>
          </ac:spMkLst>
        </pc:spChg>
        <pc:spChg chg="add del mod">
          <ac:chgData name="Gabrielle Ng" userId="b6266930-05ca-44a2-baca-54d0bf217f3a" providerId="ADAL" clId="{D437C906-E5FF-294D-97F0-7A85AB17C15C}" dt="2022-02-28T17:18:38.617" v="64" actId="478"/>
          <ac:spMkLst>
            <pc:docMk/>
            <pc:sldMk cId="618057280" sldId="256"/>
            <ac:spMk id="3" creationId="{71AE322E-26AE-6D4D-B8F9-369AC3B37B09}"/>
          </ac:spMkLst>
        </pc:spChg>
        <pc:spChg chg="mod">
          <ac:chgData name="Gabrielle Ng" userId="b6266930-05ca-44a2-baca-54d0bf217f3a" providerId="ADAL" clId="{D437C906-E5FF-294D-97F0-7A85AB17C15C}" dt="2022-02-28T18:16:54.983" v="402" actId="20577"/>
          <ac:spMkLst>
            <pc:docMk/>
            <pc:sldMk cId="618057280" sldId="256"/>
            <ac:spMk id="4" creationId="{1FFA89EF-76C6-BC45-B54B-9E59A1B3E2B1}"/>
          </ac:spMkLst>
        </pc:spChg>
        <pc:spChg chg="add mod">
          <ac:chgData name="Gabrielle Ng" userId="b6266930-05ca-44a2-baca-54d0bf217f3a" providerId="ADAL" clId="{D437C906-E5FF-294D-97F0-7A85AB17C15C}" dt="2022-02-28T17:56:00.723" v="136" actId="1076"/>
          <ac:spMkLst>
            <pc:docMk/>
            <pc:sldMk cId="618057280" sldId="256"/>
            <ac:spMk id="5" creationId="{A80FD1AF-7EE2-0741-A0EA-831FBFF087A1}"/>
          </ac:spMkLst>
        </pc:spChg>
        <pc:spChg chg="mod">
          <ac:chgData name="Gabrielle Ng" userId="b6266930-05ca-44a2-baca-54d0bf217f3a" providerId="ADAL" clId="{D437C906-E5FF-294D-97F0-7A85AB17C15C}" dt="2022-02-28T17:58:41.834" v="225" actId="1036"/>
          <ac:spMkLst>
            <pc:docMk/>
            <pc:sldMk cId="618057280" sldId="256"/>
            <ac:spMk id="7" creationId="{E968C4E8-9335-8C4A-AD40-58F7EB2D7E7B}"/>
          </ac:spMkLst>
        </pc:spChg>
        <pc:spChg chg="add mod">
          <ac:chgData name="Gabrielle Ng" userId="b6266930-05ca-44a2-baca-54d0bf217f3a" providerId="ADAL" clId="{D437C906-E5FF-294D-97F0-7A85AB17C15C}" dt="2022-02-28T17:58:09.595" v="217" actId="14100"/>
          <ac:spMkLst>
            <pc:docMk/>
            <pc:sldMk cId="618057280" sldId="256"/>
            <ac:spMk id="8" creationId="{6F41B5C0-1000-8A43-AD7D-7B7B831D8448}"/>
          </ac:spMkLst>
        </pc:spChg>
        <pc:spChg chg="mod">
          <ac:chgData name="Gabrielle Ng" userId="b6266930-05ca-44a2-baca-54d0bf217f3a" providerId="ADAL" clId="{D437C906-E5FF-294D-97F0-7A85AB17C15C}" dt="2022-02-28T17:58:41.834" v="225" actId="1036"/>
          <ac:spMkLst>
            <pc:docMk/>
            <pc:sldMk cId="618057280" sldId="256"/>
            <ac:spMk id="9" creationId="{574206E8-E035-6245-9108-ABBE1EB98130}"/>
          </ac:spMkLst>
        </pc:spChg>
        <pc:spChg chg="add mod">
          <ac:chgData name="Gabrielle Ng" userId="b6266930-05ca-44a2-baca-54d0bf217f3a" providerId="ADAL" clId="{D437C906-E5FF-294D-97F0-7A85AB17C15C}" dt="2022-02-28T17:12:11.320" v="40" actId="571"/>
          <ac:spMkLst>
            <pc:docMk/>
            <pc:sldMk cId="618057280" sldId="256"/>
            <ac:spMk id="10" creationId="{11952153-C1FF-8D41-ACAF-2C86F9C2F0EB}"/>
          </ac:spMkLst>
        </pc:spChg>
        <pc:spChg chg="add del mod">
          <ac:chgData name="Gabrielle Ng" userId="b6266930-05ca-44a2-baca-54d0bf217f3a" providerId="ADAL" clId="{D437C906-E5FF-294D-97F0-7A85AB17C15C}" dt="2022-02-28T17:58:06.232" v="216" actId="478"/>
          <ac:spMkLst>
            <pc:docMk/>
            <pc:sldMk cId="618057280" sldId="256"/>
            <ac:spMk id="11" creationId="{9FCA00DB-AFF1-9C4C-96C1-D5A0A69A6BEE}"/>
          </ac:spMkLst>
        </pc:spChg>
        <pc:picChg chg="del mod">
          <ac:chgData name="Gabrielle Ng" userId="b6266930-05ca-44a2-baca-54d0bf217f3a" providerId="ADAL" clId="{D437C906-E5FF-294D-97F0-7A85AB17C15C}" dt="2022-02-28T17:11:01.956" v="21" actId="478"/>
          <ac:picMkLst>
            <pc:docMk/>
            <pc:sldMk cId="618057280" sldId="256"/>
            <ac:picMk id="6" creationId="{3201A4FC-A95B-434A-9096-8DFC0A67850F}"/>
          </ac:picMkLst>
        </pc:picChg>
      </pc:sldChg>
      <pc:sldChg chg="del">
        <pc:chgData name="Gabrielle Ng" userId="b6266930-05ca-44a2-baca-54d0bf217f3a" providerId="ADAL" clId="{D437C906-E5FF-294D-97F0-7A85AB17C15C}" dt="2022-02-28T17:35:51.121" v="67" actId="2696"/>
        <pc:sldMkLst>
          <pc:docMk/>
          <pc:sldMk cId="925558473" sldId="261"/>
        </pc:sldMkLst>
      </pc:sldChg>
      <pc:sldChg chg="addSp delSp modSp mod">
        <pc:chgData name="Gabrielle Ng" userId="b6266930-05ca-44a2-baca-54d0bf217f3a" providerId="ADAL" clId="{D437C906-E5FF-294D-97F0-7A85AB17C15C}" dt="2022-02-28T18:02:39.572" v="351" actId="1076"/>
        <pc:sldMkLst>
          <pc:docMk/>
          <pc:sldMk cId="2578022402" sldId="263"/>
        </pc:sldMkLst>
        <pc:spChg chg="add mod">
          <ac:chgData name="Gabrielle Ng" userId="b6266930-05ca-44a2-baca-54d0bf217f3a" providerId="ADAL" clId="{D437C906-E5FF-294D-97F0-7A85AB17C15C}" dt="2022-02-28T17:35:38.707" v="66"/>
          <ac:spMkLst>
            <pc:docMk/>
            <pc:sldMk cId="2578022402" sldId="263"/>
            <ac:spMk id="2" creationId="{6673902F-E0D7-654A-888C-507B4142E49D}"/>
          </ac:spMkLst>
        </pc:spChg>
        <pc:spChg chg="add mod">
          <ac:chgData name="Gabrielle Ng" userId="b6266930-05ca-44a2-baca-54d0bf217f3a" providerId="ADAL" clId="{D437C906-E5FF-294D-97F0-7A85AB17C15C}" dt="2022-02-28T17:58:50.008" v="226"/>
          <ac:spMkLst>
            <pc:docMk/>
            <pc:sldMk cId="2578022402" sldId="263"/>
            <ac:spMk id="5" creationId="{377364D5-734A-0A4E-8AE6-6FAC12BB2586}"/>
          </ac:spMkLst>
        </pc:spChg>
        <pc:spChg chg="add mod">
          <ac:chgData name="Gabrielle Ng" userId="b6266930-05ca-44a2-baca-54d0bf217f3a" providerId="ADAL" clId="{D437C906-E5FF-294D-97F0-7A85AB17C15C}" dt="2022-02-28T18:02:39.572" v="351" actId="1076"/>
          <ac:spMkLst>
            <pc:docMk/>
            <pc:sldMk cId="2578022402" sldId="263"/>
            <ac:spMk id="6" creationId="{DDEB9E88-8C75-BA47-8885-F44FC77B79C2}"/>
          </ac:spMkLst>
        </pc:spChg>
        <pc:spChg chg="add mod">
          <ac:chgData name="Gabrielle Ng" userId="b6266930-05ca-44a2-baca-54d0bf217f3a" providerId="ADAL" clId="{D437C906-E5FF-294D-97F0-7A85AB17C15C}" dt="2022-02-28T18:02:39.572" v="351" actId="1076"/>
          <ac:spMkLst>
            <pc:docMk/>
            <pc:sldMk cId="2578022402" sldId="263"/>
            <ac:spMk id="7" creationId="{CC33D5D5-5762-5341-8685-7C8AC45FCFBE}"/>
          </ac:spMkLst>
        </pc:spChg>
        <pc:spChg chg="add mod">
          <ac:chgData name="Gabrielle Ng" userId="b6266930-05ca-44a2-baca-54d0bf217f3a" providerId="ADAL" clId="{D437C906-E5FF-294D-97F0-7A85AB17C15C}" dt="2022-02-28T18:02:39.572" v="351" actId="1076"/>
          <ac:spMkLst>
            <pc:docMk/>
            <pc:sldMk cId="2578022402" sldId="263"/>
            <ac:spMk id="9" creationId="{A3981E86-B700-6A48-9260-5A292CA4E83E}"/>
          </ac:spMkLst>
        </pc:spChg>
        <pc:spChg chg="del">
          <ac:chgData name="Gabrielle Ng" userId="b6266930-05ca-44a2-baca-54d0bf217f3a" providerId="ADAL" clId="{D437C906-E5FF-294D-97F0-7A85AB17C15C}" dt="2022-02-28T17:59:00.233" v="227" actId="478"/>
          <ac:spMkLst>
            <pc:docMk/>
            <pc:sldMk cId="2578022402" sldId="263"/>
            <ac:spMk id="10" creationId="{3158093F-F2A5-374A-9C53-B745726CA43D}"/>
          </ac:spMkLst>
        </pc:spChg>
        <pc:picChg chg="del mod">
          <ac:chgData name="Gabrielle Ng" userId="b6266930-05ca-44a2-baca-54d0bf217f3a" providerId="ADAL" clId="{D437C906-E5FF-294D-97F0-7A85AB17C15C}" dt="2022-02-28T17:59:01.682" v="229" actId="478"/>
          <ac:picMkLst>
            <pc:docMk/>
            <pc:sldMk cId="2578022402" sldId="263"/>
            <ac:picMk id="8" creationId="{C6658B02-4BC1-4FAF-BD83-5CE7D283C5FC}"/>
          </ac:picMkLst>
        </pc:picChg>
      </pc:sldChg>
      <pc:sldChg chg="addSp delSp modSp add mod">
        <pc:chgData name="Gabrielle Ng" userId="b6266930-05ca-44a2-baca-54d0bf217f3a" providerId="ADAL" clId="{D437C906-E5FF-294D-97F0-7A85AB17C15C}" dt="2022-02-28T18:02:54.189" v="355" actId="1076"/>
        <pc:sldMkLst>
          <pc:docMk/>
          <pc:sldMk cId="1696114750" sldId="264"/>
        </pc:sldMkLst>
        <pc:spChg chg="del mod">
          <ac:chgData name="Gabrielle Ng" userId="b6266930-05ca-44a2-baca-54d0bf217f3a" providerId="ADAL" clId="{D437C906-E5FF-294D-97F0-7A85AB17C15C}" dt="2022-02-28T18:02:45.735" v="353" actId="478"/>
          <ac:spMkLst>
            <pc:docMk/>
            <pc:sldMk cId="1696114750" sldId="264"/>
            <ac:spMk id="6" creationId="{DDEB9E88-8C75-BA47-8885-F44FC77B79C2}"/>
          </ac:spMkLst>
        </pc:spChg>
        <pc:spChg chg="del">
          <ac:chgData name="Gabrielle Ng" userId="b6266930-05ca-44a2-baca-54d0bf217f3a" providerId="ADAL" clId="{D437C906-E5FF-294D-97F0-7A85AB17C15C}" dt="2022-02-28T18:01:22.585" v="346" actId="478"/>
          <ac:spMkLst>
            <pc:docMk/>
            <pc:sldMk cId="1696114750" sldId="264"/>
            <ac:spMk id="7" creationId="{CC33D5D5-5762-5341-8685-7C8AC45FCFBE}"/>
          </ac:spMkLst>
        </pc:spChg>
        <pc:spChg chg="add mod">
          <ac:chgData name="Gabrielle Ng" userId="b6266930-05ca-44a2-baca-54d0bf217f3a" providerId="ADAL" clId="{D437C906-E5FF-294D-97F0-7A85AB17C15C}" dt="2022-02-28T18:02:50.210" v="354"/>
          <ac:spMkLst>
            <pc:docMk/>
            <pc:sldMk cId="1696114750" sldId="264"/>
            <ac:spMk id="8" creationId="{C365B4A1-4B3F-FB4D-B7A6-A75979F69630}"/>
          </ac:spMkLst>
        </pc:spChg>
        <pc:spChg chg="del mod">
          <ac:chgData name="Gabrielle Ng" userId="b6266930-05ca-44a2-baca-54d0bf217f3a" providerId="ADAL" clId="{D437C906-E5FF-294D-97F0-7A85AB17C15C}" dt="2022-02-28T18:02:45.735" v="353" actId="478"/>
          <ac:spMkLst>
            <pc:docMk/>
            <pc:sldMk cId="1696114750" sldId="264"/>
            <ac:spMk id="9" creationId="{A3981E86-B700-6A48-9260-5A292CA4E83E}"/>
          </ac:spMkLst>
        </pc:spChg>
        <pc:spChg chg="add mod">
          <ac:chgData name="Gabrielle Ng" userId="b6266930-05ca-44a2-baca-54d0bf217f3a" providerId="ADAL" clId="{D437C906-E5FF-294D-97F0-7A85AB17C15C}" dt="2022-02-28T18:02:54.189" v="355" actId="1076"/>
          <ac:spMkLst>
            <pc:docMk/>
            <pc:sldMk cId="1696114750" sldId="264"/>
            <ac:spMk id="10" creationId="{0CAFE66C-B507-1F4B-9C71-9A123B3DB4B2}"/>
          </ac:spMkLst>
        </pc:spChg>
      </pc:sldChg>
      <pc:sldChg chg="addSp delSp modSp add mod">
        <pc:chgData name="Gabrielle Ng" userId="b6266930-05ca-44a2-baca-54d0bf217f3a" providerId="ADAL" clId="{D437C906-E5FF-294D-97F0-7A85AB17C15C}" dt="2022-02-28T18:19:15.931" v="434" actId="14734"/>
        <pc:sldMkLst>
          <pc:docMk/>
          <pc:sldMk cId="3307282041" sldId="265"/>
        </pc:sldMkLst>
        <pc:spChg chg="del mod">
          <ac:chgData name="Gabrielle Ng" userId="b6266930-05ca-44a2-baca-54d0bf217f3a" providerId="ADAL" clId="{D437C906-E5FF-294D-97F0-7A85AB17C15C}" dt="2022-02-28T18:18:01.420" v="421" actId="478"/>
          <ac:spMkLst>
            <pc:docMk/>
            <pc:sldMk cId="3307282041" sldId="265"/>
            <ac:spMk id="2" creationId="{933BF527-549A-5B42-B2EB-3869F408B050}"/>
          </ac:spMkLst>
        </pc:spChg>
        <pc:spChg chg="del mod">
          <ac:chgData name="Gabrielle Ng" userId="b6266930-05ca-44a2-baca-54d0bf217f3a" providerId="ADAL" clId="{D437C906-E5FF-294D-97F0-7A85AB17C15C}" dt="2022-02-28T18:18:09.727" v="424" actId="478"/>
          <ac:spMkLst>
            <pc:docMk/>
            <pc:sldMk cId="3307282041" sldId="265"/>
            <ac:spMk id="4" creationId="{1FFA89EF-76C6-BC45-B54B-9E59A1B3E2B1}"/>
          </ac:spMkLst>
        </pc:spChg>
        <pc:spChg chg="del">
          <ac:chgData name="Gabrielle Ng" userId="b6266930-05ca-44a2-baca-54d0bf217f3a" providerId="ADAL" clId="{D437C906-E5FF-294D-97F0-7A85AB17C15C}" dt="2022-02-28T18:18:15.099" v="428" actId="478"/>
          <ac:spMkLst>
            <pc:docMk/>
            <pc:sldMk cId="3307282041" sldId="265"/>
            <ac:spMk id="7" creationId="{E968C4E8-9335-8C4A-AD40-58F7EB2D7E7B}"/>
          </ac:spMkLst>
        </pc:spChg>
        <pc:spChg chg="del">
          <ac:chgData name="Gabrielle Ng" userId="b6266930-05ca-44a2-baca-54d0bf217f3a" providerId="ADAL" clId="{D437C906-E5FF-294D-97F0-7A85AB17C15C}" dt="2022-02-28T18:18:11.825" v="425" actId="478"/>
          <ac:spMkLst>
            <pc:docMk/>
            <pc:sldMk cId="3307282041" sldId="265"/>
            <ac:spMk id="9" creationId="{574206E8-E035-6245-9108-ABBE1EB98130}"/>
          </ac:spMkLst>
        </pc:spChg>
        <pc:spChg chg="add del mod">
          <ac:chgData name="Gabrielle Ng" userId="b6266930-05ca-44a2-baca-54d0bf217f3a" providerId="ADAL" clId="{D437C906-E5FF-294D-97F0-7A85AB17C15C}" dt="2022-02-28T18:18:13.802" v="427" actId="478"/>
          <ac:spMkLst>
            <pc:docMk/>
            <pc:sldMk cId="3307282041" sldId="265"/>
            <ac:spMk id="10" creationId="{B04F2CDB-C389-BA4D-8414-100A30833665}"/>
          </ac:spMkLst>
        </pc:spChg>
        <pc:spChg chg="add mod">
          <ac:chgData name="Gabrielle Ng" userId="b6266930-05ca-44a2-baca-54d0bf217f3a" providerId="ADAL" clId="{D437C906-E5FF-294D-97F0-7A85AB17C15C}" dt="2022-02-28T18:17:59.712" v="419"/>
          <ac:spMkLst>
            <pc:docMk/>
            <pc:sldMk cId="3307282041" sldId="265"/>
            <ac:spMk id="12" creationId="{ADDB20AE-DC85-B64B-B8A7-66F4CC3EEBFE}"/>
          </ac:spMkLst>
        </pc:spChg>
        <pc:graphicFrameChg chg="add mod modGraphic">
          <ac:chgData name="Gabrielle Ng" userId="b6266930-05ca-44a2-baca-54d0bf217f3a" providerId="ADAL" clId="{D437C906-E5FF-294D-97F0-7A85AB17C15C}" dt="2022-02-28T18:19:15.931" v="434" actId="14734"/>
          <ac:graphicFrameMkLst>
            <pc:docMk/>
            <pc:sldMk cId="3307282041" sldId="265"/>
            <ac:graphicFrameMk id="11" creationId="{52D52DCC-2E2D-FC4A-8123-2DE517881E21}"/>
          </ac:graphicFrameMkLst>
        </pc:graphicFrameChg>
      </pc:sldChg>
      <pc:sldChg chg="modSp add mod">
        <pc:chgData name="Gabrielle Ng" userId="b6266930-05ca-44a2-baca-54d0bf217f3a" providerId="ADAL" clId="{D437C906-E5FF-294D-97F0-7A85AB17C15C}" dt="2022-02-28T18:19:50.878" v="456" actId="20577"/>
        <pc:sldMkLst>
          <pc:docMk/>
          <pc:sldMk cId="1874994717" sldId="266"/>
        </pc:sldMkLst>
        <pc:spChg chg="mod">
          <ac:chgData name="Gabrielle Ng" userId="b6266930-05ca-44a2-baca-54d0bf217f3a" providerId="ADAL" clId="{D437C906-E5FF-294D-97F0-7A85AB17C15C}" dt="2022-02-28T18:19:50.878" v="456" actId="20577"/>
          <ac:spMkLst>
            <pc:docMk/>
            <pc:sldMk cId="1874994717" sldId="266"/>
            <ac:spMk id="8" creationId="{C365B4A1-4B3F-FB4D-B7A6-A75979F69630}"/>
          </ac:spMkLst>
        </pc:spChg>
      </pc:sldChg>
      <pc:sldMasterChg chg="modSldLayout">
        <pc:chgData name="Gabrielle Ng" userId="b6266930-05ca-44a2-baca-54d0bf217f3a" providerId="ADAL" clId="{D437C906-E5FF-294D-97F0-7A85AB17C15C}" dt="2022-03-01T18:12:44.016" v="457" actId="478"/>
        <pc:sldMasterMkLst>
          <pc:docMk/>
          <pc:sldMasterMk cId="2865864797" sldId="2147483648"/>
        </pc:sldMasterMkLst>
        <pc:sldLayoutChg chg="addSp delSp modSp mod">
          <pc:chgData name="Gabrielle Ng" userId="b6266930-05ca-44a2-baca-54d0bf217f3a" providerId="ADAL" clId="{D437C906-E5FF-294D-97F0-7A85AB17C15C}" dt="2022-03-01T18:12:44.016" v="457" actId="478"/>
          <pc:sldLayoutMkLst>
            <pc:docMk/>
            <pc:sldMasterMk cId="2865864797" sldId="2147483648"/>
            <pc:sldLayoutMk cId="58184586" sldId="2147483649"/>
          </pc:sldLayoutMkLst>
          <pc:spChg chg="add del mod">
            <ac:chgData name="Gabrielle Ng" userId="b6266930-05ca-44a2-baca-54d0bf217f3a" providerId="ADAL" clId="{D437C906-E5FF-294D-97F0-7A85AB17C15C}" dt="2022-02-28T17:08:35.759" v="1"/>
            <ac:spMkLst>
              <pc:docMk/>
              <pc:sldMasterMk cId="2865864797" sldId="2147483648"/>
              <pc:sldLayoutMk cId="58184586" sldId="2147483649"/>
              <ac:spMk id="2" creationId="{9566D912-3B78-1F4B-8A8E-EA5D63D94715}"/>
            </ac:spMkLst>
          </pc:spChg>
          <pc:spChg chg="add del mod">
            <ac:chgData name="Gabrielle Ng" userId="b6266930-05ca-44a2-baca-54d0bf217f3a" providerId="ADAL" clId="{D437C906-E5FF-294D-97F0-7A85AB17C15C}" dt="2022-02-28T17:51:55.382" v="98" actId="767"/>
            <ac:spMkLst>
              <pc:docMk/>
              <pc:sldMasterMk cId="2865864797" sldId="2147483648"/>
              <pc:sldLayoutMk cId="58184586" sldId="2147483649"/>
              <ac:spMk id="2" creationId="{97FF9031-C0B7-F24B-B8C5-D876684794AF}"/>
            </ac:spMkLst>
          </pc:spChg>
          <pc:spChg chg="mod">
            <ac:chgData name="Gabrielle Ng" userId="b6266930-05ca-44a2-baca-54d0bf217f3a" providerId="ADAL" clId="{D437C906-E5FF-294D-97F0-7A85AB17C15C}" dt="2022-02-28T17:55:44.581" v="132" actId="20577"/>
            <ac:spMkLst>
              <pc:docMk/>
              <pc:sldMasterMk cId="2865864797" sldId="2147483648"/>
              <pc:sldLayoutMk cId="58184586" sldId="2147483649"/>
              <ac:spMk id="9" creationId="{C2D51A8A-665C-C147-A07C-1FD470609CFB}"/>
            </ac:spMkLst>
          </pc:spChg>
          <pc:spChg chg="add mod">
            <ac:chgData name="Gabrielle Ng" userId="b6266930-05ca-44a2-baca-54d0bf217f3a" providerId="ADAL" clId="{D437C906-E5FF-294D-97F0-7A85AB17C15C}" dt="2022-02-28T18:16:05.410" v="383" actId="2711"/>
            <ac:spMkLst>
              <pc:docMk/>
              <pc:sldMasterMk cId="2865864797" sldId="2147483648"/>
              <pc:sldLayoutMk cId="58184586" sldId="2147483649"/>
              <ac:spMk id="13" creationId="{EBA1DA29-B8C1-A942-A58E-4C39157A16E9}"/>
            </ac:spMkLst>
          </pc:spChg>
          <pc:spChg chg="add del mod">
            <ac:chgData name="Gabrielle Ng" userId="b6266930-05ca-44a2-baca-54d0bf217f3a" providerId="ADAL" clId="{D437C906-E5FF-294D-97F0-7A85AB17C15C}" dt="2022-02-28T17:12:01.626" v="38" actId="478"/>
            <ac:spMkLst>
              <pc:docMk/>
              <pc:sldMasterMk cId="2865864797" sldId="2147483648"/>
              <pc:sldLayoutMk cId="58184586" sldId="2147483649"/>
              <ac:spMk id="14" creationId="{546AE4D2-0A61-BC4E-8C6B-FC47C0DFA3E8}"/>
            </ac:spMkLst>
          </pc:spChg>
          <pc:spChg chg="add del mod">
            <ac:chgData name="Gabrielle Ng" userId="b6266930-05ca-44a2-baca-54d0bf217f3a" providerId="ADAL" clId="{D437C906-E5FF-294D-97F0-7A85AB17C15C}" dt="2022-02-28T17:51:30.590" v="88" actId="478"/>
            <ac:spMkLst>
              <pc:docMk/>
              <pc:sldMasterMk cId="2865864797" sldId="2147483648"/>
              <pc:sldLayoutMk cId="58184586" sldId="2147483649"/>
              <ac:spMk id="15" creationId="{519AF859-8492-354B-A1CC-068A73B12773}"/>
            </ac:spMkLst>
          </pc:spChg>
          <pc:spChg chg="add mod">
            <ac:chgData name="Gabrielle Ng" userId="b6266930-05ca-44a2-baca-54d0bf217f3a" providerId="ADAL" clId="{D437C906-E5FF-294D-97F0-7A85AB17C15C}" dt="2022-02-28T17:15:49.486" v="58" actId="571"/>
            <ac:spMkLst>
              <pc:docMk/>
              <pc:sldMasterMk cId="2865864797" sldId="2147483648"/>
              <pc:sldLayoutMk cId="58184586" sldId="2147483649"/>
              <ac:spMk id="17" creationId="{EC141D92-F910-2446-9442-1959BAE66222}"/>
            </ac:spMkLst>
          </pc:spChg>
          <pc:picChg chg="add mod">
            <ac:chgData name="Gabrielle Ng" userId="b6266930-05ca-44a2-baca-54d0bf217f3a" providerId="ADAL" clId="{D437C906-E5FF-294D-97F0-7A85AB17C15C}" dt="2022-02-28T17:55:29.852" v="125" actId="1076"/>
            <ac:picMkLst>
              <pc:docMk/>
              <pc:sldMasterMk cId="2865864797" sldId="2147483648"/>
              <pc:sldLayoutMk cId="58184586" sldId="2147483649"/>
              <ac:picMk id="3" creationId="{4D6C2EA1-28DA-D44A-8B93-9C3EC644512D}"/>
            </ac:picMkLst>
          </pc:picChg>
          <pc:picChg chg="add del mod modCrop">
            <ac:chgData name="Gabrielle Ng" userId="b6266930-05ca-44a2-baca-54d0bf217f3a" providerId="ADAL" clId="{D437C906-E5FF-294D-97F0-7A85AB17C15C}" dt="2022-03-01T18:12:44.016" v="457" actId="478"/>
            <ac:picMkLst>
              <pc:docMk/>
              <pc:sldMasterMk cId="2865864797" sldId="2147483648"/>
              <pc:sldLayoutMk cId="58184586" sldId="2147483649"/>
              <ac:picMk id="7" creationId="{BBD394CF-73A5-2246-A0AE-0CDFBA8A6E9B}"/>
            </ac:picMkLst>
          </pc:picChg>
          <pc:picChg chg="mod">
            <ac:chgData name="Gabrielle Ng" userId="b6266930-05ca-44a2-baca-54d0bf217f3a" providerId="ADAL" clId="{D437C906-E5FF-294D-97F0-7A85AB17C15C}" dt="2022-02-28T17:55:49.544" v="134" actId="1037"/>
            <ac:picMkLst>
              <pc:docMk/>
              <pc:sldMasterMk cId="2865864797" sldId="2147483648"/>
              <pc:sldLayoutMk cId="58184586" sldId="2147483649"/>
              <ac:picMk id="10" creationId="{F5F8CB6B-EB24-3F4A-B88A-C43802E44CF1}"/>
            </ac:picMkLst>
          </pc:picChg>
          <pc:picChg chg="mod">
            <ac:chgData name="Gabrielle Ng" userId="b6266930-05ca-44a2-baca-54d0bf217f3a" providerId="ADAL" clId="{D437C906-E5FF-294D-97F0-7A85AB17C15C}" dt="2022-02-28T17:55:49.544" v="134" actId="1037"/>
            <ac:picMkLst>
              <pc:docMk/>
              <pc:sldMasterMk cId="2865864797" sldId="2147483648"/>
              <pc:sldLayoutMk cId="58184586" sldId="2147483649"/>
              <ac:picMk id="11" creationId="{1716929A-92AE-AA43-8695-350208CF36B1}"/>
            </ac:picMkLst>
          </pc:picChg>
          <pc:picChg chg="mod">
            <ac:chgData name="Gabrielle Ng" userId="b6266930-05ca-44a2-baca-54d0bf217f3a" providerId="ADAL" clId="{D437C906-E5FF-294D-97F0-7A85AB17C15C}" dt="2022-02-28T17:55:49.544" v="134" actId="1037"/>
            <ac:picMkLst>
              <pc:docMk/>
              <pc:sldMasterMk cId="2865864797" sldId="2147483648"/>
              <pc:sldLayoutMk cId="58184586" sldId="2147483649"/>
              <ac:picMk id="12" creationId="{F1E0437E-EE06-074D-8567-163F6FA26AC5}"/>
            </ac:picMkLst>
          </pc:picChg>
          <pc:picChg chg="del">
            <ac:chgData name="Gabrielle Ng" userId="b6266930-05ca-44a2-baca-54d0bf217f3a" providerId="ADAL" clId="{D437C906-E5FF-294D-97F0-7A85AB17C15C}" dt="2022-02-28T17:11:58.712" v="37" actId="478"/>
            <ac:picMkLst>
              <pc:docMk/>
              <pc:sldMasterMk cId="2865864797" sldId="2147483648"/>
              <pc:sldLayoutMk cId="58184586" sldId="2147483649"/>
              <ac:picMk id="13" creationId="{2A28755E-D867-EC45-A1E4-F1A38288CC72}"/>
            </ac:picMkLst>
          </pc:picChg>
          <pc:picChg chg="add mod">
            <ac:chgData name="Gabrielle Ng" userId="b6266930-05ca-44a2-baca-54d0bf217f3a" providerId="ADAL" clId="{D437C906-E5FF-294D-97F0-7A85AB17C15C}" dt="2022-02-28T17:15:49.486" v="58" actId="571"/>
            <ac:picMkLst>
              <pc:docMk/>
              <pc:sldMasterMk cId="2865864797" sldId="2147483648"/>
              <pc:sldLayoutMk cId="58184586" sldId="2147483649"/>
              <ac:picMk id="18" creationId="{FB65F305-E9B5-6A40-90D6-E2D19FCB6E46}"/>
            </ac:picMkLst>
          </pc:picChg>
          <pc:picChg chg="add mod">
            <ac:chgData name="Gabrielle Ng" userId="b6266930-05ca-44a2-baca-54d0bf217f3a" providerId="ADAL" clId="{D437C906-E5FF-294D-97F0-7A85AB17C15C}" dt="2022-02-28T17:15:49.486" v="58" actId="571"/>
            <ac:picMkLst>
              <pc:docMk/>
              <pc:sldMasterMk cId="2865864797" sldId="2147483648"/>
              <pc:sldLayoutMk cId="58184586" sldId="2147483649"/>
              <ac:picMk id="19" creationId="{2D97053B-45D0-2A43-A132-C4EFA1773C91}"/>
            </ac:picMkLst>
          </pc:picChg>
          <pc:picChg chg="add mod">
            <ac:chgData name="Gabrielle Ng" userId="b6266930-05ca-44a2-baca-54d0bf217f3a" providerId="ADAL" clId="{D437C906-E5FF-294D-97F0-7A85AB17C15C}" dt="2022-02-28T17:15:49.486" v="58" actId="571"/>
            <ac:picMkLst>
              <pc:docMk/>
              <pc:sldMasterMk cId="2865864797" sldId="2147483648"/>
              <pc:sldLayoutMk cId="58184586" sldId="2147483649"/>
              <ac:picMk id="20" creationId="{C8A4D5F6-F45B-434B-AE27-A68F1439AE2F}"/>
            </ac:picMkLst>
          </pc:picChg>
          <pc:cxnChg chg="mod">
            <ac:chgData name="Gabrielle Ng" userId="b6266930-05ca-44a2-baca-54d0bf217f3a" providerId="ADAL" clId="{D437C906-E5FF-294D-97F0-7A85AB17C15C}" dt="2022-02-28T17:55:10.599" v="115" actId="1076"/>
            <ac:cxnSpMkLst>
              <pc:docMk/>
              <pc:sldMasterMk cId="2865864797" sldId="2147483648"/>
              <pc:sldLayoutMk cId="58184586" sldId="2147483649"/>
              <ac:cxnSpMk id="8" creationId="{AE86BA03-615A-754A-B52B-A289B47C42DE}"/>
            </ac:cxnSpMkLst>
          </pc:cxnChg>
          <pc:cxnChg chg="add mod">
            <ac:chgData name="Gabrielle Ng" userId="b6266930-05ca-44a2-baca-54d0bf217f3a" providerId="ADAL" clId="{D437C906-E5FF-294D-97F0-7A85AB17C15C}" dt="2022-02-28T18:02:19.001" v="350" actId="571"/>
            <ac:cxnSpMkLst>
              <pc:docMk/>
              <pc:sldMasterMk cId="2865864797" sldId="2147483648"/>
              <pc:sldLayoutMk cId="58184586" sldId="2147483649"/>
              <ac:cxnSpMk id="14" creationId="{909C4538-FC64-164B-AD89-1093277341D6}"/>
            </ac:cxnSpMkLst>
          </pc:cxnChg>
          <pc:cxnChg chg="add mod">
            <ac:chgData name="Gabrielle Ng" userId="b6266930-05ca-44a2-baca-54d0bf217f3a" providerId="ADAL" clId="{D437C906-E5FF-294D-97F0-7A85AB17C15C}" dt="2022-02-28T17:15:49.486" v="58" actId="571"/>
            <ac:cxnSpMkLst>
              <pc:docMk/>
              <pc:sldMasterMk cId="2865864797" sldId="2147483648"/>
              <pc:sldLayoutMk cId="58184586" sldId="2147483649"/>
              <ac:cxnSpMk id="16" creationId="{27F7138E-8B22-9340-B57E-7A00EA964E6E}"/>
            </ac:cxnSpMkLst>
          </pc:cxnChg>
        </pc:sldLayoutChg>
      </pc:sldMasterChg>
    </pc:docChg>
  </pc:docChgLst>
  <pc:docChgLst>
    <pc:chgData name="Gabrielle Ng" userId="b6266930-05ca-44a2-baca-54d0bf217f3a" providerId="ADAL" clId="{9DF23D9F-BF3E-9240-9D92-F6168FB9BBC3}"/>
    <pc:docChg chg="undo custSel modSld">
      <pc:chgData name="Gabrielle Ng" userId="b6266930-05ca-44a2-baca-54d0bf217f3a" providerId="ADAL" clId="{9DF23D9F-BF3E-9240-9D92-F6168FB9BBC3}" dt="2021-03-29T15:33:42.942" v="22" actId="207"/>
      <pc:docMkLst>
        <pc:docMk/>
      </pc:docMkLst>
      <pc:sldChg chg="delSp modSp mod">
        <pc:chgData name="Gabrielle Ng" userId="b6266930-05ca-44a2-baca-54d0bf217f3a" providerId="ADAL" clId="{9DF23D9F-BF3E-9240-9D92-F6168FB9BBC3}" dt="2021-03-29T15:33:36.745" v="20" actId="207"/>
        <pc:sldMkLst>
          <pc:docMk/>
          <pc:sldMk cId="3832072405" sldId="258"/>
        </pc:sldMkLst>
        <pc:spChg chg="mod">
          <ac:chgData name="Gabrielle Ng" userId="b6266930-05ca-44a2-baca-54d0bf217f3a" providerId="ADAL" clId="{9DF23D9F-BF3E-9240-9D92-F6168FB9BBC3}" dt="2021-03-29T15:33:33.187" v="18" actId="207"/>
          <ac:spMkLst>
            <pc:docMk/>
            <pc:sldMk cId="3832072405" sldId="258"/>
            <ac:spMk id="9" creationId="{362613AF-F702-6F4F-8A2F-D06422F70E05}"/>
          </ac:spMkLst>
        </pc:spChg>
        <pc:spChg chg="mod">
          <ac:chgData name="Gabrielle Ng" userId="b6266930-05ca-44a2-baca-54d0bf217f3a" providerId="ADAL" clId="{9DF23D9F-BF3E-9240-9D92-F6168FB9BBC3}" dt="2021-03-29T15:33:36.745" v="20" actId="207"/>
          <ac:spMkLst>
            <pc:docMk/>
            <pc:sldMk cId="3832072405" sldId="258"/>
            <ac:spMk id="10" creationId="{96C6F1FD-030E-2645-9BCE-DFABFBEF0D1E}"/>
          </ac:spMkLst>
        </pc:spChg>
        <pc:spChg chg="del">
          <ac:chgData name="Gabrielle Ng" userId="b6266930-05ca-44a2-baca-54d0bf217f3a" providerId="ADAL" clId="{9DF23D9F-BF3E-9240-9D92-F6168FB9BBC3}" dt="2021-03-29T15:32:35.253" v="2" actId="478"/>
          <ac:spMkLst>
            <pc:docMk/>
            <pc:sldMk cId="3832072405" sldId="258"/>
            <ac:spMk id="14" creationId="{10153C15-1653-A34D-A67C-2CD7664B27DB}"/>
          </ac:spMkLst>
        </pc:spChg>
        <pc:picChg chg="del">
          <ac:chgData name="Gabrielle Ng" userId="b6266930-05ca-44a2-baca-54d0bf217f3a" providerId="ADAL" clId="{9DF23D9F-BF3E-9240-9D92-F6168FB9BBC3}" dt="2021-03-29T15:32:32.883" v="1" actId="478"/>
          <ac:picMkLst>
            <pc:docMk/>
            <pc:sldMk cId="3832072405" sldId="258"/>
            <ac:picMk id="12" creationId="{DF72831A-A955-254F-9860-380E52280D7C}"/>
          </ac:picMkLst>
        </pc:picChg>
        <pc:picChg chg="del">
          <ac:chgData name="Gabrielle Ng" userId="b6266930-05ca-44a2-baca-54d0bf217f3a" providerId="ADAL" clId="{9DF23D9F-BF3E-9240-9D92-F6168FB9BBC3}" dt="2021-03-29T15:32:36.956" v="5" actId="478"/>
          <ac:picMkLst>
            <pc:docMk/>
            <pc:sldMk cId="3832072405" sldId="258"/>
            <ac:picMk id="15" creationId="{B56FAC79-5ED9-8E49-915B-17E6F93DA017}"/>
          </ac:picMkLst>
        </pc:picChg>
        <pc:picChg chg="del">
          <ac:chgData name="Gabrielle Ng" userId="b6266930-05ca-44a2-baca-54d0bf217f3a" providerId="ADAL" clId="{9DF23D9F-BF3E-9240-9D92-F6168FB9BBC3}" dt="2021-03-29T15:32:36.535" v="4" actId="478"/>
          <ac:picMkLst>
            <pc:docMk/>
            <pc:sldMk cId="3832072405" sldId="258"/>
            <ac:picMk id="16" creationId="{2E7125EC-6BE0-0045-A6A8-1B05097E637B}"/>
          </ac:picMkLst>
        </pc:picChg>
        <pc:picChg chg="del">
          <ac:chgData name="Gabrielle Ng" userId="b6266930-05ca-44a2-baca-54d0bf217f3a" providerId="ADAL" clId="{9DF23D9F-BF3E-9240-9D92-F6168FB9BBC3}" dt="2021-03-29T15:32:36.148" v="3" actId="478"/>
          <ac:picMkLst>
            <pc:docMk/>
            <pc:sldMk cId="3832072405" sldId="258"/>
            <ac:picMk id="17" creationId="{94B6D3DD-95FD-1049-AE1B-377FBD28DD26}"/>
          </ac:picMkLst>
        </pc:picChg>
        <pc:cxnChg chg="del">
          <ac:chgData name="Gabrielle Ng" userId="b6266930-05ca-44a2-baca-54d0bf217f3a" providerId="ADAL" clId="{9DF23D9F-BF3E-9240-9D92-F6168FB9BBC3}" dt="2021-03-29T15:32:31.402" v="0" actId="478"/>
          <ac:cxnSpMkLst>
            <pc:docMk/>
            <pc:sldMk cId="3832072405" sldId="258"/>
            <ac:cxnSpMk id="13" creationId="{88CA3AE9-48D0-C245-9305-6797EE155C55}"/>
          </ac:cxnSpMkLst>
        </pc:cxnChg>
      </pc:sldChg>
      <pc:sldChg chg="delSp modSp mod">
        <pc:chgData name="Gabrielle Ng" userId="b6266930-05ca-44a2-baca-54d0bf217f3a" providerId="ADAL" clId="{9DF23D9F-BF3E-9240-9D92-F6168FB9BBC3}" dt="2021-03-29T15:33:42.942" v="22" actId="207"/>
        <pc:sldMkLst>
          <pc:docMk/>
          <pc:sldMk cId="3632052436" sldId="259"/>
        </pc:sldMkLst>
        <pc:spChg chg="mod">
          <ac:chgData name="Gabrielle Ng" userId="b6266930-05ca-44a2-baca-54d0bf217f3a" providerId="ADAL" clId="{9DF23D9F-BF3E-9240-9D92-F6168FB9BBC3}" dt="2021-03-29T15:33:42.942" v="22" actId="207"/>
          <ac:spMkLst>
            <pc:docMk/>
            <pc:sldMk cId="3632052436" sldId="259"/>
            <ac:spMk id="11" creationId="{F713CC65-D247-8348-B4C2-18F2AB11A492}"/>
          </ac:spMkLst>
        </pc:spChg>
        <pc:spChg chg="del mod">
          <ac:chgData name="Gabrielle Ng" userId="b6266930-05ca-44a2-baca-54d0bf217f3a" providerId="ADAL" clId="{9DF23D9F-BF3E-9240-9D92-F6168FB9BBC3}" dt="2021-03-29T15:32:45.549" v="11" actId="478"/>
          <ac:spMkLst>
            <pc:docMk/>
            <pc:sldMk cId="3632052436" sldId="259"/>
            <ac:spMk id="14" creationId="{3562FF28-CF7F-384A-9BA2-8ED4F794CA64}"/>
          </ac:spMkLst>
        </pc:spChg>
        <pc:picChg chg="del">
          <ac:chgData name="Gabrielle Ng" userId="b6266930-05ca-44a2-baca-54d0bf217f3a" providerId="ADAL" clId="{9DF23D9F-BF3E-9240-9D92-F6168FB9BBC3}" dt="2021-03-29T15:32:47.685" v="12" actId="478"/>
          <ac:picMkLst>
            <pc:docMk/>
            <pc:sldMk cId="3632052436" sldId="259"/>
            <ac:picMk id="4" creationId="{7A5E592E-DFA8-244A-B77E-CEA24794FF3F}"/>
          </ac:picMkLst>
        </pc:picChg>
        <pc:picChg chg="del">
          <ac:chgData name="Gabrielle Ng" userId="b6266930-05ca-44a2-baca-54d0bf217f3a" providerId="ADAL" clId="{9DF23D9F-BF3E-9240-9D92-F6168FB9BBC3}" dt="2021-03-29T15:32:41.950" v="9" actId="478"/>
          <ac:picMkLst>
            <pc:docMk/>
            <pc:sldMk cId="3632052436" sldId="259"/>
            <ac:picMk id="15" creationId="{952E4DF2-C213-2E41-BE12-286A36AA4848}"/>
          </ac:picMkLst>
        </pc:picChg>
        <pc:picChg chg="del">
          <ac:chgData name="Gabrielle Ng" userId="b6266930-05ca-44a2-baca-54d0bf217f3a" providerId="ADAL" clId="{9DF23D9F-BF3E-9240-9D92-F6168FB9BBC3}" dt="2021-03-29T15:32:41.528" v="8" actId="478"/>
          <ac:picMkLst>
            <pc:docMk/>
            <pc:sldMk cId="3632052436" sldId="259"/>
            <ac:picMk id="16" creationId="{469A8B11-ED5D-6045-9CF1-F8488D2C5C00}"/>
          </ac:picMkLst>
        </pc:picChg>
        <pc:picChg chg="del">
          <ac:chgData name="Gabrielle Ng" userId="b6266930-05ca-44a2-baca-54d0bf217f3a" providerId="ADAL" clId="{9DF23D9F-BF3E-9240-9D92-F6168FB9BBC3}" dt="2021-03-29T15:32:40.940" v="7" actId="478"/>
          <ac:picMkLst>
            <pc:docMk/>
            <pc:sldMk cId="3632052436" sldId="259"/>
            <ac:picMk id="17" creationId="{46B9C46E-04A4-8048-B32E-4D1402A5E4E5}"/>
          </ac:picMkLst>
        </pc:picChg>
        <pc:cxnChg chg="del">
          <ac:chgData name="Gabrielle Ng" userId="b6266930-05ca-44a2-baca-54d0bf217f3a" providerId="ADAL" clId="{9DF23D9F-BF3E-9240-9D92-F6168FB9BBC3}" dt="2021-03-29T15:32:40.174" v="6" actId="478"/>
          <ac:cxnSpMkLst>
            <pc:docMk/>
            <pc:sldMk cId="3632052436" sldId="259"/>
            <ac:cxnSpMk id="9" creationId="{42A65775-C154-4A45-97DE-ABF428F19EB2}"/>
          </ac:cxnSpMkLst>
        </pc:cxnChg>
      </pc:sldChg>
      <pc:sldChg chg="addSp delSp modSp mod">
        <pc:chgData name="Gabrielle Ng" userId="b6266930-05ca-44a2-baca-54d0bf217f3a" providerId="ADAL" clId="{9DF23D9F-BF3E-9240-9D92-F6168FB9BBC3}" dt="2021-03-29T15:32:58.658" v="16" actId="478"/>
        <pc:sldMkLst>
          <pc:docMk/>
          <pc:sldMk cId="925558473" sldId="261"/>
        </pc:sldMkLst>
        <pc:spChg chg="add del mod">
          <ac:chgData name="Gabrielle Ng" userId="b6266930-05ca-44a2-baca-54d0bf217f3a" providerId="ADAL" clId="{9DF23D9F-BF3E-9240-9D92-F6168FB9BBC3}" dt="2021-03-29T15:32:58.658" v="16" actId="478"/>
          <ac:spMkLst>
            <pc:docMk/>
            <pc:sldMk cId="925558473" sldId="261"/>
            <ac:spMk id="2" creationId="{9920119E-1840-A045-826D-EC3265B101A4}"/>
          </ac:spMkLst>
        </pc:spChg>
        <pc:picChg chg="del">
          <ac:chgData name="Gabrielle Ng" userId="b6266930-05ca-44a2-baca-54d0bf217f3a" providerId="ADAL" clId="{9DF23D9F-BF3E-9240-9D92-F6168FB9BBC3}" dt="2021-03-29T15:32:53.775" v="13" actId="478"/>
          <ac:picMkLst>
            <pc:docMk/>
            <pc:sldMk cId="925558473" sldId="261"/>
            <ac:picMk id="18" creationId="{3FDD110F-78E4-F141-B94A-CA2445179945}"/>
          </ac:picMkLst>
        </pc:picChg>
      </pc:sldChg>
    </pc:docChg>
  </pc:docChgLst>
  <pc:docChgLst>
    <pc:chgData name="Gabrielle Ng (GOLD LEARNING)" userId="ac4e2053-6e40-4e97-b30e-df36099ec668" providerId="ADAL" clId="{53F5D77B-4AB2-B145-A34E-24492F94B4A4}"/>
    <pc:docChg chg="custSel addSld delSld modSld sldOrd">
      <pc:chgData name="Gabrielle Ng (GOLD LEARNING)" userId="ac4e2053-6e40-4e97-b30e-df36099ec668" providerId="ADAL" clId="{53F5D77B-4AB2-B145-A34E-24492F94B4A4}" dt="2023-09-06T16:31:54.276" v="10" actId="14826"/>
      <pc:docMkLst>
        <pc:docMk/>
      </pc:docMkLst>
      <pc:sldChg chg="delSp modSp del mod">
        <pc:chgData name="Gabrielle Ng (GOLD LEARNING)" userId="ac4e2053-6e40-4e97-b30e-df36099ec668" providerId="ADAL" clId="{53F5D77B-4AB2-B145-A34E-24492F94B4A4}" dt="2023-09-06T16:31:36.170" v="9" actId="2696"/>
        <pc:sldMkLst>
          <pc:docMk/>
          <pc:sldMk cId="618057280" sldId="256"/>
        </pc:sldMkLst>
        <pc:spChg chg="del">
          <ac:chgData name="Gabrielle Ng (GOLD LEARNING)" userId="ac4e2053-6e40-4e97-b30e-df36099ec668" providerId="ADAL" clId="{53F5D77B-4AB2-B145-A34E-24492F94B4A4}" dt="2023-06-06T00:25:28.375" v="1" actId="478"/>
          <ac:spMkLst>
            <pc:docMk/>
            <pc:sldMk cId="618057280" sldId="256"/>
            <ac:spMk id="2" creationId="{933BF527-549A-5B42-B2EB-3869F408B050}"/>
          </ac:spMkLst>
        </pc:spChg>
        <pc:spChg chg="del">
          <ac:chgData name="Gabrielle Ng (GOLD LEARNING)" userId="ac4e2053-6e40-4e97-b30e-df36099ec668" providerId="ADAL" clId="{53F5D77B-4AB2-B145-A34E-24492F94B4A4}" dt="2023-06-06T00:25:30.162" v="2" actId="478"/>
          <ac:spMkLst>
            <pc:docMk/>
            <pc:sldMk cId="618057280" sldId="256"/>
            <ac:spMk id="4" creationId="{1FFA89EF-76C6-BC45-B54B-9E59A1B3E2B1}"/>
          </ac:spMkLst>
        </pc:spChg>
        <pc:spChg chg="del">
          <ac:chgData name="Gabrielle Ng (GOLD LEARNING)" userId="ac4e2053-6e40-4e97-b30e-df36099ec668" providerId="ADAL" clId="{53F5D77B-4AB2-B145-A34E-24492F94B4A4}" dt="2023-06-06T00:25:33.359" v="4" actId="478"/>
          <ac:spMkLst>
            <pc:docMk/>
            <pc:sldMk cId="618057280" sldId="256"/>
            <ac:spMk id="7" creationId="{E968C4E8-9335-8C4A-AD40-58F7EB2D7E7B}"/>
          </ac:spMkLst>
        </pc:spChg>
        <pc:spChg chg="del">
          <ac:chgData name="Gabrielle Ng (GOLD LEARNING)" userId="ac4e2053-6e40-4e97-b30e-df36099ec668" providerId="ADAL" clId="{53F5D77B-4AB2-B145-A34E-24492F94B4A4}" dt="2023-06-06T00:25:31.643" v="3" actId="478"/>
          <ac:spMkLst>
            <pc:docMk/>
            <pc:sldMk cId="618057280" sldId="256"/>
            <ac:spMk id="9" creationId="{574206E8-E035-6245-9108-ABBE1EB98130}"/>
          </ac:spMkLst>
        </pc:spChg>
        <pc:picChg chg="mod">
          <ac:chgData name="Gabrielle Ng (GOLD LEARNING)" userId="ac4e2053-6e40-4e97-b30e-df36099ec668" providerId="ADAL" clId="{53F5D77B-4AB2-B145-A34E-24492F94B4A4}" dt="2023-06-06T00:25:25.221" v="0" actId="14826"/>
          <ac:picMkLst>
            <pc:docMk/>
            <pc:sldMk cId="618057280" sldId="256"/>
            <ac:picMk id="3" creationId="{5EA9825E-9998-5FFF-22DB-D6A0861C463D}"/>
          </ac:picMkLst>
        </pc:picChg>
      </pc:sldChg>
      <pc:sldChg chg="modSp add ord">
        <pc:chgData name="Gabrielle Ng (GOLD LEARNING)" userId="ac4e2053-6e40-4e97-b30e-df36099ec668" providerId="ADAL" clId="{53F5D77B-4AB2-B145-A34E-24492F94B4A4}" dt="2023-09-06T16:31:54.276" v="10" actId="14826"/>
        <pc:sldMkLst>
          <pc:docMk/>
          <pc:sldMk cId="1927487814" sldId="257"/>
        </pc:sldMkLst>
        <pc:picChg chg="mod">
          <ac:chgData name="Gabrielle Ng (GOLD LEARNING)" userId="ac4e2053-6e40-4e97-b30e-df36099ec668" providerId="ADAL" clId="{53F5D77B-4AB2-B145-A34E-24492F94B4A4}" dt="2023-09-06T16:31:54.276" v="10" actId="14826"/>
          <ac:picMkLst>
            <pc:docMk/>
            <pc:sldMk cId="1927487814" sldId="257"/>
            <ac:picMk id="3" creationId="{5EA9825E-9998-5FFF-22DB-D6A0861C463D}"/>
          </ac:picMkLst>
        </pc:picChg>
      </pc:sldChg>
      <pc:sldChg chg="del">
        <pc:chgData name="Gabrielle Ng (GOLD LEARNING)" userId="ac4e2053-6e40-4e97-b30e-df36099ec668" providerId="ADAL" clId="{53F5D77B-4AB2-B145-A34E-24492F94B4A4}" dt="2023-06-06T00:25:38.430" v="5" actId="2696"/>
        <pc:sldMkLst>
          <pc:docMk/>
          <pc:sldMk cId="408431363" sldId="267"/>
        </pc:sldMkLst>
      </pc:sldChg>
      <pc:sldChg chg="del">
        <pc:chgData name="Gabrielle Ng (GOLD LEARNING)" userId="ac4e2053-6e40-4e97-b30e-df36099ec668" providerId="ADAL" clId="{53F5D77B-4AB2-B145-A34E-24492F94B4A4}" dt="2023-06-06T00:25:38.430" v="5" actId="2696"/>
        <pc:sldMkLst>
          <pc:docMk/>
          <pc:sldMk cId="1043873273" sldId="271"/>
        </pc:sldMkLst>
      </pc:sldChg>
    </pc:docChg>
  </pc:docChgLst>
  <pc:docChgLst>
    <pc:chgData name="Gabrielle Ng (GOLD LEARNING)" userId="ac4e2053-6e40-4e97-b30e-df36099ec668" providerId="ADAL" clId="{383255E5-09E7-5541-ABA6-A28138865709}"/>
    <pc:docChg chg="undo custSel addSld delSld modSld modMainMaster">
      <pc:chgData name="Gabrielle Ng (GOLD LEARNING)" userId="ac4e2053-6e40-4e97-b30e-df36099ec668" providerId="ADAL" clId="{383255E5-09E7-5541-ABA6-A28138865709}" dt="2023-05-25T17:33:33.688" v="127" actId="14826"/>
      <pc:docMkLst>
        <pc:docMk/>
      </pc:docMkLst>
      <pc:sldChg chg="delSp modSp mod">
        <pc:chgData name="Gabrielle Ng (GOLD LEARNING)" userId="ac4e2053-6e40-4e97-b30e-df36099ec668" providerId="ADAL" clId="{383255E5-09E7-5541-ABA6-A28138865709}" dt="2023-05-25T17:33:33.688" v="127" actId="14826"/>
        <pc:sldMkLst>
          <pc:docMk/>
          <pc:sldMk cId="618057280" sldId="256"/>
        </pc:sldMkLst>
        <pc:spChg chg="mod">
          <ac:chgData name="Gabrielle Ng (GOLD LEARNING)" userId="ac4e2053-6e40-4e97-b30e-df36099ec668" providerId="ADAL" clId="{383255E5-09E7-5541-ABA6-A28138865709}" dt="2023-05-08T19:28:11.075" v="114" actId="20577"/>
          <ac:spMkLst>
            <pc:docMk/>
            <pc:sldMk cId="618057280" sldId="256"/>
            <ac:spMk id="2" creationId="{933BF527-549A-5B42-B2EB-3869F408B050}"/>
          </ac:spMkLst>
        </pc:spChg>
        <pc:spChg chg="mod">
          <ac:chgData name="Gabrielle Ng (GOLD LEARNING)" userId="ac4e2053-6e40-4e97-b30e-df36099ec668" providerId="ADAL" clId="{383255E5-09E7-5541-ABA6-A28138865709}" dt="2023-05-08T19:28:29.450" v="125" actId="1076"/>
          <ac:spMkLst>
            <pc:docMk/>
            <pc:sldMk cId="618057280" sldId="256"/>
            <ac:spMk id="4" creationId="{1FFA89EF-76C6-BC45-B54B-9E59A1B3E2B1}"/>
          </ac:spMkLst>
        </pc:spChg>
        <pc:spChg chg="del">
          <ac:chgData name="Gabrielle Ng (GOLD LEARNING)" userId="ac4e2053-6e40-4e97-b30e-df36099ec668" providerId="ADAL" clId="{383255E5-09E7-5541-ABA6-A28138865709}" dt="2023-05-08T19:20:30.450" v="29" actId="478"/>
          <ac:spMkLst>
            <pc:docMk/>
            <pc:sldMk cId="618057280" sldId="256"/>
            <ac:spMk id="5" creationId="{A80FD1AF-7EE2-0741-A0EA-831FBFF087A1}"/>
          </ac:spMkLst>
        </pc:spChg>
        <pc:spChg chg="mod">
          <ac:chgData name="Gabrielle Ng (GOLD LEARNING)" userId="ac4e2053-6e40-4e97-b30e-df36099ec668" providerId="ADAL" clId="{383255E5-09E7-5541-ABA6-A28138865709}" dt="2023-05-08T19:28:41.866" v="126" actId="1076"/>
          <ac:spMkLst>
            <pc:docMk/>
            <pc:sldMk cId="618057280" sldId="256"/>
            <ac:spMk id="7" creationId="{E968C4E8-9335-8C4A-AD40-58F7EB2D7E7B}"/>
          </ac:spMkLst>
        </pc:spChg>
        <pc:spChg chg="mod">
          <ac:chgData name="Gabrielle Ng (GOLD LEARNING)" userId="ac4e2053-6e40-4e97-b30e-df36099ec668" providerId="ADAL" clId="{383255E5-09E7-5541-ABA6-A28138865709}" dt="2023-05-08T19:28:41.866" v="126" actId="1076"/>
          <ac:spMkLst>
            <pc:docMk/>
            <pc:sldMk cId="618057280" sldId="256"/>
            <ac:spMk id="9" creationId="{574206E8-E035-6245-9108-ABBE1EB98130}"/>
          </ac:spMkLst>
        </pc:spChg>
        <pc:picChg chg="mod">
          <ac:chgData name="Gabrielle Ng (GOLD LEARNING)" userId="ac4e2053-6e40-4e97-b30e-df36099ec668" providerId="ADAL" clId="{383255E5-09E7-5541-ABA6-A28138865709}" dt="2023-05-25T17:33:33.688" v="127" actId="14826"/>
          <ac:picMkLst>
            <pc:docMk/>
            <pc:sldMk cId="618057280" sldId="256"/>
            <ac:picMk id="3" creationId="{5EA9825E-9998-5FFF-22DB-D6A0861C463D}"/>
          </ac:picMkLst>
        </pc:picChg>
      </pc:sldChg>
      <pc:sldChg chg="del">
        <pc:chgData name="Gabrielle Ng (GOLD LEARNING)" userId="ac4e2053-6e40-4e97-b30e-df36099ec668" providerId="ADAL" clId="{383255E5-09E7-5541-ABA6-A28138865709}" dt="2023-05-08T19:27:15.297" v="80" actId="2696"/>
        <pc:sldMkLst>
          <pc:docMk/>
          <pc:sldMk cId="2578022402" sldId="263"/>
        </pc:sldMkLst>
      </pc:sldChg>
      <pc:sldChg chg="del">
        <pc:chgData name="Gabrielle Ng (GOLD LEARNING)" userId="ac4e2053-6e40-4e97-b30e-df36099ec668" providerId="ADAL" clId="{383255E5-09E7-5541-ABA6-A28138865709}" dt="2023-05-08T19:27:15.297" v="80" actId="2696"/>
        <pc:sldMkLst>
          <pc:docMk/>
          <pc:sldMk cId="1696114750" sldId="264"/>
        </pc:sldMkLst>
      </pc:sldChg>
      <pc:sldChg chg="del">
        <pc:chgData name="Gabrielle Ng (GOLD LEARNING)" userId="ac4e2053-6e40-4e97-b30e-df36099ec668" providerId="ADAL" clId="{383255E5-09E7-5541-ABA6-A28138865709}" dt="2023-05-08T19:27:15.297" v="80" actId="2696"/>
        <pc:sldMkLst>
          <pc:docMk/>
          <pc:sldMk cId="3307282041" sldId="265"/>
        </pc:sldMkLst>
      </pc:sldChg>
      <pc:sldChg chg="del">
        <pc:chgData name="Gabrielle Ng (GOLD LEARNING)" userId="ac4e2053-6e40-4e97-b30e-df36099ec668" providerId="ADAL" clId="{383255E5-09E7-5541-ABA6-A28138865709}" dt="2023-05-08T19:27:15.297" v="80" actId="2696"/>
        <pc:sldMkLst>
          <pc:docMk/>
          <pc:sldMk cId="1874994717" sldId="266"/>
        </pc:sldMkLst>
      </pc:sldChg>
      <pc:sldChg chg="addSp delSp modSp mod">
        <pc:chgData name="Gabrielle Ng (GOLD LEARNING)" userId="ac4e2053-6e40-4e97-b30e-df36099ec668" providerId="ADAL" clId="{383255E5-09E7-5541-ABA6-A28138865709}" dt="2023-05-08T19:26:58.407" v="79" actId="478"/>
        <pc:sldMkLst>
          <pc:docMk/>
          <pc:sldMk cId="408431363" sldId="267"/>
        </pc:sldMkLst>
        <pc:spChg chg="del">
          <ac:chgData name="Gabrielle Ng (GOLD LEARNING)" userId="ac4e2053-6e40-4e97-b30e-df36099ec668" providerId="ADAL" clId="{383255E5-09E7-5541-ABA6-A28138865709}" dt="2023-05-08T19:25:46.376" v="40" actId="478"/>
          <ac:spMkLst>
            <pc:docMk/>
            <pc:sldMk cId="408431363" sldId="267"/>
            <ac:spMk id="2" creationId="{933BF527-549A-5B42-B2EB-3869F408B050}"/>
          </ac:spMkLst>
        </pc:spChg>
        <pc:spChg chg="del mod">
          <ac:chgData name="Gabrielle Ng (GOLD LEARNING)" userId="ac4e2053-6e40-4e97-b30e-df36099ec668" providerId="ADAL" clId="{383255E5-09E7-5541-ABA6-A28138865709}" dt="2023-05-08T19:26:58.407" v="79" actId="478"/>
          <ac:spMkLst>
            <pc:docMk/>
            <pc:sldMk cId="408431363" sldId="267"/>
            <ac:spMk id="4" creationId="{1FFA89EF-76C6-BC45-B54B-9E59A1B3E2B1}"/>
          </ac:spMkLst>
        </pc:spChg>
        <pc:spChg chg="del">
          <ac:chgData name="Gabrielle Ng (GOLD LEARNING)" userId="ac4e2053-6e40-4e97-b30e-df36099ec668" providerId="ADAL" clId="{383255E5-09E7-5541-ABA6-A28138865709}" dt="2023-05-08T19:20:02.349" v="22" actId="478"/>
          <ac:spMkLst>
            <pc:docMk/>
            <pc:sldMk cId="408431363" sldId="267"/>
            <ac:spMk id="5" creationId="{A80FD1AF-7EE2-0741-A0EA-831FBFF087A1}"/>
          </ac:spMkLst>
        </pc:spChg>
        <pc:spChg chg="add mod">
          <ac:chgData name="Gabrielle Ng (GOLD LEARNING)" userId="ac4e2053-6e40-4e97-b30e-df36099ec668" providerId="ADAL" clId="{383255E5-09E7-5541-ABA6-A28138865709}" dt="2023-05-08T19:25:35.603" v="39" actId="1076"/>
          <ac:spMkLst>
            <pc:docMk/>
            <pc:sldMk cId="408431363" sldId="267"/>
            <ac:spMk id="6" creationId="{11ED569C-9406-985D-5295-97F0AC9D8422}"/>
          </ac:spMkLst>
        </pc:spChg>
        <pc:spChg chg="del">
          <ac:chgData name="Gabrielle Ng (GOLD LEARNING)" userId="ac4e2053-6e40-4e97-b30e-df36099ec668" providerId="ADAL" clId="{383255E5-09E7-5541-ABA6-A28138865709}" dt="2023-05-08T19:25:51.464" v="42" actId="478"/>
          <ac:spMkLst>
            <pc:docMk/>
            <pc:sldMk cId="408431363" sldId="267"/>
            <ac:spMk id="7" creationId="{E968C4E8-9335-8C4A-AD40-58F7EB2D7E7B}"/>
          </ac:spMkLst>
        </pc:spChg>
        <pc:spChg chg="del">
          <ac:chgData name="Gabrielle Ng (GOLD LEARNING)" userId="ac4e2053-6e40-4e97-b30e-df36099ec668" providerId="ADAL" clId="{383255E5-09E7-5541-ABA6-A28138865709}" dt="2023-05-08T19:19:39.955" v="19" actId="478"/>
          <ac:spMkLst>
            <pc:docMk/>
            <pc:sldMk cId="408431363" sldId="267"/>
            <ac:spMk id="8" creationId="{6F41B5C0-1000-8A43-AD7D-7B7B831D8448}"/>
          </ac:spMkLst>
        </pc:spChg>
        <pc:spChg chg="del">
          <ac:chgData name="Gabrielle Ng (GOLD LEARNING)" userId="ac4e2053-6e40-4e97-b30e-df36099ec668" providerId="ADAL" clId="{383255E5-09E7-5541-ABA6-A28138865709}" dt="2023-05-08T19:25:49.709" v="41" actId="478"/>
          <ac:spMkLst>
            <pc:docMk/>
            <pc:sldMk cId="408431363" sldId="267"/>
            <ac:spMk id="9" creationId="{574206E8-E035-6245-9108-ABBE1EB98130}"/>
          </ac:spMkLst>
        </pc:spChg>
        <pc:spChg chg="add mod">
          <ac:chgData name="Gabrielle Ng (GOLD LEARNING)" userId="ac4e2053-6e40-4e97-b30e-df36099ec668" providerId="ADAL" clId="{383255E5-09E7-5541-ABA6-A28138865709}" dt="2023-05-08T19:25:35.603" v="39" actId="1076"/>
          <ac:spMkLst>
            <pc:docMk/>
            <pc:sldMk cId="408431363" sldId="267"/>
            <ac:spMk id="10" creationId="{438086C8-1ADB-031A-6B4C-0479A9307850}"/>
          </ac:spMkLst>
        </pc:spChg>
        <pc:picChg chg="add mod">
          <ac:chgData name="Gabrielle Ng (GOLD LEARNING)" userId="ac4e2053-6e40-4e97-b30e-df36099ec668" providerId="ADAL" clId="{383255E5-09E7-5541-ABA6-A28138865709}" dt="2023-05-08T19:19:30.204" v="18" actId="167"/>
          <ac:picMkLst>
            <pc:docMk/>
            <pc:sldMk cId="408431363" sldId="267"/>
            <ac:picMk id="3" creationId="{36113932-E8C8-1F19-2D05-429C193D07EA}"/>
          </ac:picMkLst>
        </pc:picChg>
      </pc:sldChg>
      <pc:sldChg chg="delSp modSp add del mod">
        <pc:chgData name="Gabrielle Ng (GOLD LEARNING)" userId="ac4e2053-6e40-4e97-b30e-df36099ec668" providerId="ADAL" clId="{383255E5-09E7-5541-ABA6-A28138865709}" dt="2023-05-08T19:24:47.382" v="34" actId="2696"/>
        <pc:sldMkLst>
          <pc:docMk/>
          <pc:sldMk cId="649650719" sldId="268"/>
        </pc:sldMkLst>
        <pc:spChg chg="del">
          <ac:chgData name="Gabrielle Ng (GOLD LEARNING)" userId="ac4e2053-6e40-4e97-b30e-df36099ec668" providerId="ADAL" clId="{383255E5-09E7-5541-ABA6-A28138865709}" dt="2023-05-08T19:20:24.795" v="28" actId="478"/>
          <ac:spMkLst>
            <pc:docMk/>
            <pc:sldMk cId="649650719" sldId="268"/>
            <ac:spMk id="5" creationId="{A80FD1AF-7EE2-0741-A0EA-831FBFF087A1}"/>
          </ac:spMkLst>
        </pc:spChg>
        <pc:picChg chg="mod">
          <ac:chgData name="Gabrielle Ng (GOLD LEARNING)" userId="ac4e2053-6e40-4e97-b30e-df36099ec668" providerId="ADAL" clId="{383255E5-09E7-5541-ABA6-A28138865709}" dt="2023-05-08T19:18:08.123" v="6" actId="14826"/>
          <ac:picMkLst>
            <pc:docMk/>
            <pc:sldMk cId="649650719" sldId="268"/>
            <ac:picMk id="3" creationId="{5EA9825E-9998-5FFF-22DB-D6A0861C463D}"/>
          </ac:picMkLst>
        </pc:picChg>
      </pc:sldChg>
      <pc:sldChg chg="addSp delSp modSp add del mod">
        <pc:chgData name="Gabrielle Ng (GOLD LEARNING)" userId="ac4e2053-6e40-4e97-b30e-df36099ec668" providerId="ADAL" clId="{383255E5-09E7-5541-ABA6-A28138865709}" dt="2023-05-08T19:24:50.864" v="35" actId="2696"/>
        <pc:sldMkLst>
          <pc:docMk/>
          <pc:sldMk cId="869290109" sldId="269"/>
        </pc:sldMkLst>
        <pc:spChg chg="del">
          <ac:chgData name="Gabrielle Ng (GOLD LEARNING)" userId="ac4e2053-6e40-4e97-b30e-df36099ec668" providerId="ADAL" clId="{383255E5-09E7-5541-ABA6-A28138865709}" dt="2023-05-08T19:20:18.295" v="27" actId="478"/>
          <ac:spMkLst>
            <pc:docMk/>
            <pc:sldMk cId="869290109" sldId="269"/>
            <ac:spMk id="5" creationId="{A80FD1AF-7EE2-0741-A0EA-831FBFF087A1}"/>
          </ac:spMkLst>
        </pc:spChg>
        <pc:picChg chg="add del mod">
          <ac:chgData name="Gabrielle Ng (GOLD LEARNING)" userId="ac4e2053-6e40-4e97-b30e-df36099ec668" providerId="ADAL" clId="{383255E5-09E7-5541-ABA6-A28138865709}" dt="2023-05-08T19:20:12.239" v="26" actId="478"/>
          <ac:picMkLst>
            <pc:docMk/>
            <pc:sldMk cId="869290109" sldId="269"/>
            <ac:picMk id="3" creationId="{5EA9825E-9998-5FFF-22DB-D6A0861C463D}"/>
          </ac:picMkLst>
        </pc:picChg>
      </pc:sldChg>
      <pc:sldChg chg="modSp add del">
        <pc:chgData name="Gabrielle Ng (GOLD LEARNING)" userId="ac4e2053-6e40-4e97-b30e-df36099ec668" providerId="ADAL" clId="{383255E5-09E7-5541-ABA6-A28138865709}" dt="2023-05-08T19:25:12.781" v="37" actId="2696"/>
        <pc:sldMkLst>
          <pc:docMk/>
          <pc:sldMk cId="525446547" sldId="270"/>
        </pc:sldMkLst>
        <pc:picChg chg="mod">
          <ac:chgData name="Gabrielle Ng (GOLD LEARNING)" userId="ac4e2053-6e40-4e97-b30e-df36099ec668" providerId="ADAL" clId="{383255E5-09E7-5541-ABA6-A28138865709}" dt="2023-05-08T19:20:58.070" v="31" actId="14826"/>
          <ac:picMkLst>
            <pc:docMk/>
            <pc:sldMk cId="525446547" sldId="270"/>
            <ac:picMk id="3" creationId="{36113932-E8C8-1F19-2D05-429C193D07EA}"/>
          </ac:picMkLst>
        </pc:picChg>
      </pc:sldChg>
      <pc:sldChg chg="addSp delSp modSp add mod">
        <pc:chgData name="Gabrielle Ng (GOLD LEARNING)" userId="ac4e2053-6e40-4e97-b30e-df36099ec668" providerId="ADAL" clId="{383255E5-09E7-5541-ABA6-A28138865709}" dt="2023-05-08T19:26:52.852" v="78" actId="1076"/>
        <pc:sldMkLst>
          <pc:docMk/>
          <pc:sldMk cId="1043873273" sldId="271"/>
        </pc:sldMkLst>
        <pc:spChg chg="del">
          <ac:chgData name="Gabrielle Ng (GOLD LEARNING)" userId="ac4e2053-6e40-4e97-b30e-df36099ec668" providerId="ADAL" clId="{383255E5-09E7-5541-ABA6-A28138865709}" dt="2023-05-08T19:26:23.559" v="66" actId="478"/>
          <ac:spMkLst>
            <pc:docMk/>
            <pc:sldMk cId="1043873273" sldId="271"/>
            <ac:spMk id="2" creationId="{933BF527-549A-5B42-B2EB-3869F408B050}"/>
          </ac:spMkLst>
        </pc:spChg>
        <pc:spChg chg="del">
          <ac:chgData name="Gabrielle Ng (GOLD LEARNING)" userId="ac4e2053-6e40-4e97-b30e-df36099ec668" providerId="ADAL" clId="{383255E5-09E7-5541-ABA6-A28138865709}" dt="2023-05-08T19:26:31.824" v="71" actId="478"/>
          <ac:spMkLst>
            <pc:docMk/>
            <pc:sldMk cId="1043873273" sldId="271"/>
            <ac:spMk id="4" creationId="{1FFA89EF-76C6-BC45-B54B-9E59A1B3E2B1}"/>
          </ac:spMkLst>
        </pc:spChg>
        <pc:spChg chg="add mod">
          <ac:chgData name="Gabrielle Ng (GOLD LEARNING)" userId="ac4e2053-6e40-4e97-b30e-df36099ec668" providerId="ADAL" clId="{383255E5-09E7-5541-ABA6-A28138865709}" dt="2023-05-08T19:26:50.502" v="77" actId="1076"/>
          <ac:spMkLst>
            <pc:docMk/>
            <pc:sldMk cId="1043873273" sldId="271"/>
            <ac:spMk id="5" creationId="{456C4026-EBC4-8832-B38C-5C3599A39169}"/>
          </ac:spMkLst>
        </pc:spChg>
        <pc:spChg chg="add mod">
          <ac:chgData name="Gabrielle Ng (GOLD LEARNING)" userId="ac4e2053-6e40-4e97-b30e-df36099ec668" providerId="ADAL" clId="{383255E5-09E7-5541-ABA6-A28138865709}" dt="2023-05-08T19:26:36.812" v="74" actId="1076"/>
          <ac:spMkLst>
            <pc:docMk/>
            <pc:sldMk cId="1043873273" sldId="271"/>
            <ac:spMk id="6" creationId="{A0C47343-36DF-CA8A-5F56-3E80E486DE43}"/>
          </ac:spMkLst>
        </pc:spChg>
        <pc:spChg chg="del">
          <ac:chgData name="Gabrielle Ng (GOLD LEARNING)" userId="ac4e2053-6e40-4e97-b30e-df36099ec668" providerId="ADAL" clId="{383255E5-09E7-5541-ABA6-A28138865709}" dt="2023-05-08T19:26:30.271" v="70" actId="478"/>
          <ac:spMkLst>
            <pc:docMk/>
            <pc:sldMk cId="1043873273" sldId="271"/>
            <ac:spMk id="7" creationId="{E968C4E8-9335-8C4A-AD40-58F7EB2D7E7B}"/>
          </ac:spMkLst>
        </pc:spChg>
        <pc:spChg chg="add mod">
          <ac:chgData name="Gabrielle Ng (GOLD LEARNING)" userId="ac4e2053-6e40-4e97-b30e-df36099ec668" providerId="ADAL" clId="{383255E5-09E7-5541-ABA6-A28138865709}" dt="2023-05-08T19:26:52.852" v="78" actId="1076"/>
          <ac:spMkLst>
            <pc:docMk/>
            <pc:sldMk cId="1043873273" sldId="271"/>
            <ac:spMk id="8" creationId="{4EEA5446-88ED-2ADB-BECA-4D0A5F1EC6F0}"/>
          </ac:spMkLst>
        </pc:spChg>
        <pc:spChg chg="del">
          <ac:chgData name="Gabrielle Ng (GOLD LEARNING)" userId="ac4e2053-6e40-4e97-b30e-df36099ec668" providerId="ADAL" clId="{383255E5-09E7-5541-ABA6-A28138865709}" dt="2023-05-08T19:26:28.639" v="69" actId="478"/>
          <ac:spMkLst>
            <pc:docMk/>
            <pc:sldMk cId="1043873273" sldId="271"/>
            <ac:spMk id="9" creationId="{574206E8-E035-6245-9108-ABBE1EB98130}"/>
          </ac:spMkLst>
        </pc:spChg>
        <pc:picChg chg="add del mod">
          <ac:chgData name="Gabrielle Ng (GOLD LEARNING)" userId="ac4e2053-6e40-4e97-b30e-df36099ec668" providerId="ADAL" clId="{383255E5-09E7-5541-ABA6-A28138865709}" dt="2023-05-08T19:26:26.415" v="68" actId="478"/>
          <ac:picMkLst>
            <pc:docMk/>
            <pc:sldMk cId="1043873273" sldId="271"/>
            <ac:picMk id="3" creationId="{36113932-E8C8-1F19-2D05-429C193D07EA}"/>
          </ac:picMkLst>
        </pc:picChg>
      </pc:sldChg>
      <pc:sldMasterChg chg="modSldLayout">
        <pc:chgData name="Gabrielle Ng (GOLD LEARNING)" userId="ac4e2053-6e40-4e97-b30e-df36099ec668" providerId="ADAL" clId="{383255E5-09E7-5541-ABA6-A28138865709}" dt="2023-05-08T19:19:55.914" v="21" actId="478"/>
        <pc:sldMasterMkLst>
          <pc:docMk/>
          <pc:sldMasterMk cId="2865864797" sldId="2147483648"/>
        </pc:sldMasterMkLst>
        <pc:sldLayoutChg chg="addSp delSp modSp mod">
          <pc:chgData name="Gabrielle Ng (GOLD LEARNING)" userId="ac4e2053-6e40-4e97-b30e-df36099ec668" providerId="ADAL" clId="{383255E5-09E7-5541-ABA6-A28138865709}" dt="2023-05-08T19:19:55.914" v="21" actId="478"/>
          <pc:sldLayoutMkLst>
            <pc:docMk/>
            <pc:sldMasterMk cId="2865864797" sldId="2147483648"/>
            <pc:sldLayoutMk cId="58184586" sldId="2147483649"/>
          </pc:sldLayoutMkLst>
          <pc:spChg chg="del mod">
            <ac:chgData name="Gabrielle Ng (GOLD LEARNING)" userId="ac4e2053-6e40-4e97-b30e-df36099ec668" providerId="ADAL" clId="{383255E5-09E7-5541-ABA6-A28138865709}" dt="2023-05-08T19:19:02.991" v="12" actId="478"/>
            <ac:spMkLst>
              <pc:docMk/>
              <pc:sldMasterMk cId="2865864797" sldId="2147483648"/>
              <pc:sldLayoutMk cId="58184586" sldId="2147483649"/>
              <ac:spMk id="9" creationId="{C2D51A8A-665C-C147-A07C-1FD470609CFB}"/>
            </ac:spMkLst>
          </pc:spChg>
          <pc:spChg chg="del">
            <ac:chgData name="Gabrielle Ng (GOLD LEARNING)" userId="ac4e2053-6e40-4e97-b30e-df36099ec668" providerId="ADAL" clId="{383255E5-09E7-5541-ABA6-A28138865709}" dt="2023-05-08T19:19:53.593" v="20" actId="478"/>
            <ac:spMkLst>
              <pc:docMk/>
              <pc:sldMasterMk cId="2865864797" sldId="2147483648"/>
              <pc:sldLayoutMk cId="58184586" sldId="2147483649"/>
              <ac:spMk id="13" creationId="{EBA1DA29-B8C1-A942-A58E-4C39157A16E9}"/>
            </ac:spMkLst>
          </pc:spChg>
          <pc:picChg chg="add del mod">
            <ac:chgData name="Gabrielle Ng (GOLD LEARNING)" userId="ac4e2053-6e40-4e97-b30e-df36099ec668" providerId="ADAL" clId="{383255E5-09E7-5541-ABA6-A28138865709}" dt="2023-05-08T19:19:19.765" v="16" actId="21"/>
            <ac:picMkLst>
              <pc:docMk/>
              <pc:sldMasterMk cId="2865864797" sldId="2147483648"/>
              <pc:sldLayoutMk cId="58184586" sldId="2147483649"/>
              <ac:picMk id="2" creationId="{F0582E68-33AE-1C3A-74F2-EC4CAD9DE8EB}"/>
            </ac:picMkLst>
          </pc:picChg>
          <pc:picChg chg="del">
            <ac:chgData name="Gabrielle Ng (GOLD LEARNING)" userId="ac4e2053-6e40-4e97-b30e-df36099ec668" providerId="ADAL" clId="{383255E5-09E7-5541-ABA6-A28138865709}" dt="2023-05-08T19:18:58.105" v="8" actId="478"/>
            <ac:picMkLst>
              <pc:docMk/>
              <pc:sldMasterMk cId="2865864797" sldId="2147483648"/>
              <pc:sldLayoutMk cId="58184586" sldId="2147483649"/>
              <ac:picMk id="6" creationId="{43E831FE-D821-7A9B-A7A4-989A0646DAD3}"/>
            </ac:picMkLst>
          </pc:picChg>
          <pc:picChg chg="del">
            <ac:chgData name="Gabrielle Ng (GOLD LEARNING)" userId="ac4e2053-6e40-4e97-b30e-df36099ec668" providerId="ADAL" clId="{383255E5-09E7-5541-ABA6-A28138865709}" dt="2023-05-08T19:18:59.924" v="9" actId="478"/>
            <ac:picMkLst>
              <pc:docMk/>
              <pc:sldMasterMk cId="2865864797" sldId="2147483648"/>
              <pc:sldLayoutMk cId="58184586" sldId="2147483649"/>
              <ac:picMk id="10" creationId="{F5F8CB6B-EB24-3F4A-B88A-C43802E44CF1}"/>
            </ac:picMkLst>
          </pc:picChg>
          <pc:picChg chg="del">
            <ac:chgData name="Gabrielle Ng (GOLD LEARNING)" userId="ac4e2053-6e40-4e97-b30e-df36099ec668" providerId="ADAL" clId="{383255E5-09E7-5541-ABA6-A28138865709}" dt="2023-05-08T19:19:00.596" v="10" actId="478"/>
            <ac:picMkLst>
              <pc:docMk/>
              <pc:sldMasterMk cId="2865864797" sldId="2147483648"/>
              <pc:sldLayoutMk cId="58184586" sldId="2147483649"/>
              <ac:picMk id="11" creationId="{1716929A-92AE-AA43-8695-350208CF36B1}"/>
            </ac:picMkLst>
          </pc:picChg>
          <pc:picChg chg="del">
            <ac:chgData name="Gabrielle Ng (GOLD LEARNING)" userId="ac4e2053-6e40-4e97-b30e-df36099ec668" providerId="ADAL" clId="{383255E5-09E7-5541-ABA6-A28138865709}" dt="2023-05-08T19:19:03.736" v="13" actId="478"/>
            <ac:picMkLst>
              <pc:docMk/>
              <pc:sldMasterMk cId="2865864797" sldId="2147483648"/>
              <pc:sldLayoutMk cId="58184586" sldId="2147483649"/>
              <ac:picMk id="12" creationId="{F1E0437E-EE06-074D-8567-163F6FA26AC5}"/>
            </ac:picMkLst>
          </pc:picChg>
          <pc:cxnChg chg="del">
            <ac:chgData name="Gabrielle Ng (GOLD LEARNING)" userId="ac4e2053-6e40-4e97-b30e-df36099ec668" providerId="ADAL" clId="{383255E5-09E7-5541-ABA6-A28138865709}" dt="2023-05-08T19:19:55.914" v="21" actId="478"/>
            <ac:cxnSpMkLst>
              <pc:docMk/>
              <pc:sldMasterMk cId="2865864797" sldId="2147483648"/>
              <pc:sldLayoutMk cId="58184586" sldId="2147483649"/>
              <ac:cxnSpMk id="8" creationId="{AE86BA03-615A-754A-B52B-A289B47C42DE}"/>
            </ac:cxnSpMkLst>
          </pc:cxnChg>
        </pc:sldLayoutChg>
      </pc:sldMasterChg>
    </pc:docChg>
  </pc:docChgLst>
  <pc:docChgLst>
    <pc:chgData name="Joanne Chong" userId="302830ec-0329-4b03-aa00-617b5ba4e1b2" providerId="ADAL" clId="{F0786EC7-071D-40E0-8CFA-F951E4E15AB4}"/>
    <pc:docChg chg="undo custSel addSld delSld modSld modMainMaster">
      <pc:chgData name="Joanne Chong" userId="302830ec-0329-4b03-aa00-617b5ba4e1b2" providerId="ADAL" clId="{F0786EC7-071D-40E0-8CFA-F951E4E15AB4}" dt="2021-04-27T21:26:48.591" v="180" actId="1076"/>
      <pc:docMkLst>
        <pc:docMk/>
      </pc:docMkLst>
      <pc:sldChg chg="addSp modSp mod chgLayout">
        <pc:chgData name="Joanne Chong" userId="302830ec-0329-4b03-aa00-617b5ba4e1b2" providerId="ADAL" clId="{F0786EC7-071D-40E0-8CFA-F951E4E15AB4}" dt="2021-04-27T21:03:39.819" v="129" actId="1035"/>
        <pc:sldMkLst>
          <pc:docMk/>
          <pc:sldMk cId="618057280" sldId="256"/>
        </pc:sldMkLst>
        <pc:spChg chg="mod">
          <ac:chgData name="Joanne Chong" userId="302830ec-0329-4b03-aa00-617b5ba4e1b2" providerId="ADAL" clId="{F0786EC7-071D-40E0-8CFA-F951E4E15AB4}" dt="2021-04-27T20:58:03.282" v="22" actId="20577"/>
          <ac:spMkLst>
            <pc:docMk/>
            <pc:sldMk cId="618057280" sldId="256"/>
            <ac:spMk id="2" creationId="{933BF527-549A-5B42-B2EB-3869F408B050}"/>
          </ac:spMkLst>
        </pc:spChg>
        <pc:spChg chg="mod">
          <ac:chgData name="Joanne Chong" userId="302830ec-0329-4b03-aa00-617b5ba4e1b2" providerId="ADAL" clId="{F0786EC7-071D-40E0-8CFA-F951E4E15AB4}" dt="2021-04-27T21:03:31.159" v="113" actId="255"/>
          <ac:spMkLst>
            <pc:docMk/>
            <pc:sldMk cId="618057280" sldId="256"/>
            <ac:spMk id="4" creationId="{1FFA89EF-76C6-BC45-B54B-9E59A1B3E2B1}"/>
          </ac:spMkLst>
        </pc:spChg>
        <pc:spChg chg="mod">
          <ac:chgData name="Joanne Chong" userId="302830ec-0329-4b03-aa00-617b5ba4e1b2" providerId="ADAL" clId="{F0786EC7-071D-40E0-8CFA-F951E4E15AB4}" dt="2021-04-27T21:03:39.819" v="129" actId="1035"/>
          <ac:spMkLst>
            <pc:docMk/>
            <pc:sldMk cId="618057280" sldId="256"/>
            <ac:spMk id="7" creationId="{E968C4E8-9335-8C4A-AD40-58F7EB2D7E7B}"/>
          </ac:spMkLst>
        </pc:spChg>
        <pc:spChg chg="mod">
          <ac:chgData name="Joanne Chong" userId="302830ec-0329-4b03-aa00-617b5ba4e1b2" providerId="ADAL" clId="{F0786EC7-071D-40E0-8CFA-F951E4E15AB4}" dt="2021-04-27T21:03:39.819" v="129" actId="1035"/>
          <ac:spMkLst>
            <pc:docMk/>
            <pc:sldMk cId="618057280" sldId="256"/>
            <ac:spMk id="9" creationId="{574206E8-E035-6245-9108-ABBE1EB98130}"/>
          </ac:spMkLst>
        </pc:spChg>
        <pc:picChg chg="add mod ord modCrop">
          <ac:chgData name="Joanne Chong" userId="302830ec-0329-4b03-aa00-617b5ba4e1b2" providerId="ADAL" clId="{F0786EC7-071D-40E0-8CFA-F951E4E15AB4}" dt="2021-04-27T21:03:20.082" v="112" actId="732"/>
          <ac:picMkLst>
            <pc:docMk/>
            <pc:sldMk cId="618057280" sldId="256"/>
            <ac:picMk id="6" creationId="{3201A4FC-A95B-434A-9096-8DFC0A67850F}"/>
          </ac:picMkLst>
        </pc:picChg>
      </pc:sldChg>
      <pc:sldChg chg="del">
        <pc:chgData name="Joanne Chong" userId="302830ec-0329-4b03-aa00-617b5ba4e1b2" providerId="ADAL" clId="{F0786EC7-071D-40E0-8CFA-F951E4E15AB4}" dt="2021-04-27T20:57:55.025" v="0" actId="47"/>
        <pc:sldMkLst>
          <pc:docMk/>
          <pc:sldMk cId="3632052436" sldId="259"/>
        </pc:sldMkLst>
      </pc:sldChg>
      <pc:sldChg chg="mod modClrScheme chgLayout">
        <pc:chgData name="Joanne Chong" userId="302830ec-0329-4b03-aa00-617b5ba4e1b2" providerId="ADAL" clId="{F0786EC7-071D-40E0-8CFA-F951E4E15AB4}" dt="2021-04-27T21:02:41.296" v="106" actId="700"/>
        <pc:sldMkLst>
          <pc:docMk/>
          <pc:sldMk cId="925558473" sldId="261"/>
        </pc:sldMkLst>
      </pc:sldChg>
      <pc:sldChg chg="del">
        <pc:chgData name="Joanne Chong" userId="302830ec-0329-4b03-aa00-617b5ba4e1b2" providerId="ADAL" clId="{F0786EC7-071D-40E0-8CFA-F951E4E15AB4}" dt="2021-04-27T20:57:56.613" v="1" actId="47"/>
        <pc:sldMkLst>
          <pc:docMk/>
          <pc:sldMk cId="1314733781" sldId="262"/>
        </pc:sldMkLst>
      </pc:sldChg>
      <pc:sldChg chg="addSp delSp modSp mod modClrScheme chgLayout">
        <pc:chgData name="Joanne Chong" userId="302830ec-0329-4b03-aa00-617b5ba4e1b2" providerId="ADAL" clId="{F0786EC7-071D-40E0-8CFA-F951E4E15AB4}" dt="2021-04-27T21:26:48.591" v="180" actId="1076"/>
        <pc:sldMkLst>
          <pc:docMk/>
          <pc:sldMk cId="2578022402" sldId="263"/>
        </pc:sldMkLst>
        <pc:spChg chg="add del mod ord">
          <ac:chgData name="Joanne Chong" userId="302830ec-0329-4b03-aa00-617b5ba4e1b2" providerId="ADAL" clId="{F0786EC7-071D-40E0-8CFA-F951E4E15AB4}" dt="2021-04-27T21:02:01.215" v="100" actId="700"/>
          <ac:spMkLst>
            <pc:docMk/>
            <pc:sldMk cId="2578022402" sldId="263"/>
            <ac:spMk id="2" creationId="{D7D9515A-9FD1-43F7-A9D7-7451BA05D69A}"/>
          </ac:spMkLst>
        </pc:spChg>
        <pc:spChg chg="add del mod ord">
          <ac:chgData name="Joanne Chong" userId="302830ec-0329-4b03-aa00-617b5ba4e1b2" providerId="ADAL" clId="{F0786EC7-071D-40E0-8CFA-F951E4E15AB4}" dt="2021-04-27T21:02:01.215" v="100" actId="700"/>
          <ac:spMkLst>
            <pc:docMk/>
            <pc:sldMk cId="2578022402" sldId="263"/>
            <ac:spMk id="3" creationId="{7E5BBF9D-FAE4-41DA-A610-3882CD9B6D39}"/>
          </ac:spMkLst>
        </pc:spChg>
        <pc:spChg chg="del">
          <ac:chgData name="Joanne Chong" userId="302830ec-0329-4b03-aa00-617b5ba4e1b2" providerId="ADAL" clId="{F0786EC7-071D-40E0-8CFA-F951E4E15AB4}" dt="2021-04-27T21:13:26.552" v="133" actId="478"/>
          <ac:spMkLst>
            <pc:docMk/>
            <pc:sldMk cId="2578022402" sldId="263"/>
            <ac:spMk id="5" creationId="{168A07DE-E37C-A747-A00F-0096BB2A42FF}"/>
          </ac:spMkLst>
        </pc:spChg>
        <pc:spChg chg="mod">
          <ac:chgData name="Joanne Chong" userId="302830ec-0329-4b03-aa00-617b5ba4e1b2" providerId="ADAL" clId="{F0786EC7-071D-40E0-8CFA-F951E4E15AB4}" dt="2021-04-27T21:14:56.010" v="170" actId="1076"/>
          <ac:spMkLst>
            <pc:docMk/>
            <pc:sldMk cId="2578022402" sldId="263"/>
            <ac:spMk id="10" creationId="{3158093F-F2A5-374A-9C53-B745726CA43D}"/>
          </ac:spMkLst>
        </pc:spChg>
        <pc:picChg chg="add del mod">
          <ac:chgData name="Joanne Chong" userId="302830ec-0329-4b03-aa00-617b5ba4e1b2" providerId="ADAL" clId="{F0786EC7-071D-40E0-8CFA-F951E4E15AB4}" dt="2021-04-27T21:26:14.534" v="173" actId="478"/>
          <ac:picMkLst>
            <pc:docMk/>
            <pc:sldMk cId="2578022402" sldId="263"/>
            <ac:picMk id="6" creationId="{B98E5062-0D01-4813-919A-0BFF603D2582}"/>
          </ac:picMkLst>
        </pc:picChg>
        <pc:picChg chg="add mod">
          <ac:chgData name="Joanne Chong" userId="302830ec-0329-4b03-aa00-617b5ba4e1b2" providerId="ADAL" clId="{F0786EC7-071D-40E0-8CFA-F951E4E15AB4}" dt="2021-04-27T21:26:48.591" v="180" actId="1076"/>
          <ac:picMkLst>
            <pc:docMk/>
            <pc:sldMk cId="2578022402" sldId="263"/>
            <ac:picMk id="8" creationId="{C6658B02-4BC1-4FAF-BD83-5CE7D283C5FC}"/>
          </ac:picMkLst>
        </pc:picChg>
      </pc:sldChg>
      <pc:sldChg chg="new del">
        <pc:chgData name="Joanne Chong" userId="302830ec-0329-4b03-aa00-617b5ba4e1b2" providerId="ADAL" clId="{F0786EC7-071D-40E0-8CFA-F951E4E15AB4}" dt="2021-04-27T21:01:33.705" v="96" actId="680"/>
        <pc:sldMkLst>
          <pc:docMk/>
          <pc:sldMk cId="2460964600" sldId="264"/>
        </pc:sldMkLst>
      </pc:sldChg>
      <pc:sldMasterChg chg="addSldLayout modSldLayout">
        <pc:chgData name="Joanne Chong" userId="302830ec-0329-4b03-aa00-617b5ba4e1b2" providerId="ADAL" clId="{F0786EC7-071D-40E0-8CFA-F951E4E15AB4}" dt="2021-04-27T21:03:02.571" v="110" actId="478"/>
        <pc:sldMasterMkLst>
          <pc:docMk/>
          <pc:sldMasterMk cId="2865864797" sldId="2147483648"/>
        </pc:sldMasterMkLst>
        <pc:sldLayoutChg chg="addSp delSp mod">
          <pc:chgData name="Joanne Chong" userId="302830ec-0329-4b03-aa00-617b5ba4e1b2" providerId="ADAL" clId="{F0786EC7-071D-40E0-8CFA-F951E4E15AB4}" dt="2021-04-27T21:03:02.571" v="110" actId="478"/>
          <pc:sldLayoutMkLst>
            <pc:docMk/>
            <pc:sldMasterMk cId="2865864797" sldId="2147483648"/>
            <pc:sldLayoutMk cId="58184586" sldId="2147483649"/>
          </pc:sldLayoutMkLst>
          <pc:picChg chg="add del">
            <ac:chgData name="Joanne Chong" userId="302830ec-0329-4b03-aa00-617b5ba4e1b2" providerId="ADAL" clId="{F0786EC7-071D-40E0-8CFA-F951E4E15AB4}" dt="2021-04-27T21:03:02.571" v="110" actId="478"/>
            <ac:picMkLst>
              <pc:docMk/>
              <pc:sldMasterMk cId="2865864797" sldId="2147483648"/>
              <pc:sldLayoutMk cId="58184586" sldId="2147483649"/>
              <ac:picMk id="7" creationId="{A7E8852B-8674-5947-B5E9-7FFAD300D560}"/>
            </ac:picMkLst>
          </pc:picChg>
        </pc:sldLayoutChg>
        <pc:sldLayoutChg chg="add mod">
          <pc:chgData name="Joanne Chong" userId="302830ec-0329-4b03-aa00-617b5ba4e1b2" providerId="ADAL" clId="{F0786EC7-071D-40E0-8CFA-F951E4E15AB4}" dt="2021-04-27T21:02:33.629" v="104" actId="6014"/>
          <pc:sldLayoutMkLst>
            <pc:docMk/>
            <pc:sldMasterMk cId="2865864797" sldId="2147483648"/>
            <pc:sldLayoutMk cId="388421324" sldId="2147483660"/>
          </pc:sldLayoutMkLst>
        </pc:sldLayoutChg>
      </pc:sldMasterChg>
    </pc:docChg>
  </pc:docChgLst>
  <pc:docChgLst>
    <pc:chgData name="Gabrielle Ng" userId="b6266930-05ca-44a2-baca-54d0bf217f3a" providerId="ADAL" clId="{4F20B784-D887-7544-89A0-7BA4B7E43F09}"/>
    <pc:docChg chg="undo custSel addSld delSld modSld modMainMaster">
      <pc:chgData name="Gabrielle Ng" userId="b6266930-05ca-44a2-baca-54d0bf217f3a" providerId="ADAL" clId="{4F20B784-D887-7544-89A0-7BA4B7E43F09}" dt="2021-03-29T21:45:10.739" v="372" actId="14100"/>
      <pc:docMkLst>
        <pc:docMk/>
      </pc:docMkLst>
      <pc:sldChg chg="addSp delSp modSp mod">
        <pc:chgData name="Gabrielle Ng" userId="b6266930-05ca-44a2-baca-54d0bf217f3a" providerId="ADAL" clId="{4F20B784-D887-7544-89A0-7BA4B7E43F09}" dt="2021-03-29T16:08:27.343" v="164" actId="1076"/>
        <pc:sldMkLst>
          <pc:docMk/>
          <pc:sldMk cId="618057280" sldId="256"/>
        </pc:sldMkLst>
        <pc:spChg chg="mod">
          <ac:chgData name="Gabrielle Ng" userId="b6266930-05ca-44a2-baca-54d0bf217f3a" providerId="ADAL" clId="{4F20B784-D887-7544-89A0-7BA4B7E43F09}" dt="2021-03-29T16:08:27.343" v="164" actId="1076"/>
          <ac:spMkLst>
            <pc:docMk/>
            <pc:sldMk cId="618057280" sldId="256"/>
            <ac:spMk id="2" creationId="{933BF527-549A-5B42-B2EB-3869F408B050}"/>
          </ac:spMkLst>
        </pc:spChg>
        <pc:spChg chg="mod">
          <ac:chgData name="Gabrielle Ng" userId="b6266930-05ca-44a2-baca-54d0bf217f3a" providerId="ADAL" clId="{4F20B784-D887-7544-89A0-7BA4B7E43F09}" dt="2021-03-29T16:08:27.343" v="164" actId="1076"/>
          <ac:spMkLst>
            <pc:docMk/>
            <pc:sldMk cId="618057280" sldId="256"/>
            <ac:spMk id="4" creationId="{1FFA89EF-76C6-BC45-B54B-9E59A1B3E2B1}"/>
          </ac:spMkLst>
        </pc:spChg>
        <pc:spChg chg="add del mod">
          <ac:chgData name="Gabrielle Ng" userId="b6266930-05ca-44a2-baca-54d0bf217f3a" providerId="ADAL" clId="{4F20B784-D887-7544-89A0-7BA4B7E43F09}" dt="2021-03-29T16:06:06.168" v="135" actId="478"/>
          <ac:spMkLst>
            <pc:docMk/>
            <pc:sldMk cId="618057280" sldId="256"/>
            <ac:spMk id="6" creationId="{B3BA8322-A70B-1E47-A739-2C3EBC5AC5E2}"/>
          </ac:spMkLst>
        </pc:spChg>
        <pc:spChg chg="mod">
          <ac:chgData name="Gabrielle Ng" userId="b6266930-05ca-44a2-baca-54d0bf217f3a" providerId="ADAL" clId="{4F20B784-D887-7544-89A0-7BA4B7E43F09}" dt="2021-03-29T16:08:27.343" v="164" actId="1076"/>
          <ac:spMkLst>
            <pc:docMk/>
            <pc:sldMk cId="618057280" sldId="256"/>
            <ac:spMk id="7" creationId="{E968C4E8-9335-8C4A-AD40-58F7EB2D7E7B}"/>
          </ac:spMkLst>
        </pc:spChg>
        <pc:spChg chg="mod">
          <ac:chgData name="Gabrielle Ng" userId="b6266930-05ca-44a2-baca-54d0bf217f3a" providerId="ADAL" clId="{4F20B784-D887-7544-89A0-7BA4B7E43F09}" dt="2021-03-29T16:08:27.343" v="164" actId="1076"/>
          <ac:spMkLst>
            <pc:docMk/>
            <pc:sldMk cId="618057280" sldId="256"/>
            <ac:spMk id="9" creationId="{574206E8-E035-6245-9108-ABBE1EB98130}"/>
          </ac:spMkLst>
        </pc:spChg>
      </pc:sldChg>
      <pc:sldChg chg="del">
        <pc:chgData name="Gabrielle Ng" userId="b6266930-05ca-44a2-baca-54d0bf217f3a" providerId="ADAL" clId="{4F20B784-D887-7544-89A0-7BA4B7E43F09}" dt="2021-03-29T16:27:10.974" v="323" actId="2696"/>
        <pc:sldMkLst>
          <pc:docMk/>
          <pc:sldMk cId="3832072405" sldId="258"/>
        </pc:sldMkLst>
      </pc:sldChg>
      <pc:sldChg chg="addSp delSp modSp mod">
        <pc:chgData name="Gabrielle Ng" userId="b6266930-05ca-44a2-baca-54d0bf217f3a" providerId="ADAL" clId="{4F20B784-D887-7544-89A0-7BA4B7E43F09}" dt="2021-03-29T16:24:33.317" v="233" actId="2165"/>
        <pc:sldMkLst>
          <pc:docMk/>
          <pc:sldMk cId="3632052436" sldId="259"/>
        </pc:sldMkLst>
        <pc:spChg chg="add del mod">
          <ac:chgData name="Gabrielle Ng" userId="b6266930-05ca-44a2-baca-54d0bf217f3a" providerId="ADAL" clId="{4F20B784-D887-7544-89A0-7BA4B7E43F09}" dt="2021-03-29T15:42:53.893" v="9" actId="478"/>
          <ac:spMkLst>
            <pc:docMk/>
            <pc:sldMk cId="3632052436" sldId="259"/>
            <ac:spMk id="7" creationId="{E767BA77-2746-FF4F-BA45-3A9FD196A793}"/>
          </ac:spMkLst>
        </pc:spChg>
        <pc:spChg chg="del">
          <ac:chgData name="Gabrielle Ng" userId="b6266930-05ca-44a2-baca-54d0bf217f3a" providerId="ADAL" clId="{4F20B784-D887-7544-89A0-7BA4B7E43F09}" dt="2021-03-29T16:03:26.952" v="50" actId="478"/>
          <ac:spMkLst>
            <pc:docMk/>
            <pc:sldMk cId="3632052436" sldId="259"/>
            <ac:spMk id="8" creationId="{E9EC84E4-77C2-4D48-978C-00516CCFA21C}"/>
          </ac:spMkLst>
        </pc:spChg>
        <pc:spChg chg="mod">
          <ac:chgData name="Gabrielle Ng" userId="b6266930-05ca-44a2-baca-54d0bf217f3a" providerId="ADAL" clId="{4F20B784-D887-7544-89A0-7BA4B7E43F09}" dt="2021-03-29T16:07:10.757" v="141" actId="255"/>
          <ac:spMkLst>
            <pc:docMk/>
            <pc:sldMk cId="3632052436" sldId="259"/>
            <ac:spMk id="10" creationId="{3158093F-F2A5-374A-9C53-B745726CA43D}"/>
          </ac:spMkLst>
        </pc:spChg>
        <pc:spChg chg="del">
          <ac:chgData name="Gabrielle Ng" userId="b6266930-05ca-44a2-baca-54d0bf217f3a" providerId="ADAL" clId="{4F20B784-D887-7544-89A0-7BA4B7E43F09}" dt="2021-03-29T15:42:30.611" v="5" actId="478"/>
          <ac:spMkLst>
            <pc:docMk/>
            <pc:sldMk cId="3632052436" sldId="259"/>
            <ac:spMk id="11" creationId="{F713CC65-D247-8348-B4C2-18F2AB11A492}"/>
          </ac:spMkLst>
        </pc:spChg>
        <pc:spChg chg="del mod">
          <ac:chgData name="Gabrielle Ng" userId="b6266930-05ca-44a2-baca-54d0bf217f3a" providerId="ADAL" clId="{4F20B784-D887-7544-89A0-7BA4B7E43F09}" dt="2021-03-29T16:04:07.718" v="57" actId="478"/>
          <ac:spMkLst>
            <pc:docMk/>
            <pc:sldMk cId="3632052436" sldId="259"/>
            <ac:spMk id="13" creationId="{10DE0160-8C6C-A14C-AED3-87E15D149050}"/>
          </ac:spMkLst>
        </pc:spChg>
        <pc:graphicFrameChg chg="add mod modGraphic">
          <ac:chgData name="Gabrielle Ng" userId="b6266930-05ca-44a2-baca-54d0bf217f3a" providerId="ADAL" clId="{4F20B784-D887-7544-89A0-7BA4B7E43F09}" dt="2021-03-29T16:24:33.317" v="233" actId="2165"/>
          <ac:graphicFrameMkLst>
            <pc:docMk/>
            <pc:sldMk cId="3632052436" sldId="259"/>
            <ac:graphicFrameMk id="9" creationId="{00628F8F-046E-C041-B2D6-B37F3848E3A3}"/>
          </ac:graphicFrameMkLst>
        </pc:graphicFrameChg>
        <pc:picChg chg="del">
          <ac:chgData name="Gabrielle Ng" userId="b6266930-05ca-44a2-baca-54d0bf217f3a" providerId="ADAL" clId="{4F20B784-D887-7544-89A0-7BA4B7E43F09}" dt="2021-03-29T15:42:33.356" v="6" actId="478"/>
          <ac:picMkLst>
            <pc:docMk/>
            <pc:sldMk cId="3632052436" sldId="259"/>
            <ac:picMk id="12" creationId="{FE7F7E15-A6C1-8D46-A334-48C417B07F93}"/>
          </ac:picMkLst>
        </pc:picChg>
      </pc:sldChg>
      <pc:sldChg chg="addSp delSp modSp add mod">
        <pc:chgData name="Gabrielle Ng" userId="b6266930-05ca-44a2-baca-54d0bf217f3a" providerId="ADAL" clId="{4F20B784-D887-7544-89A0-7BA4B7E43F09}" dt="2021-03-29T16:27:04.324" v="322" actId="1035"/>
        <pc:sldMkLst>
          <pc:docMk/>
          <pc:sldMk cId="1314733781" sldId="262"/>
        </pc:sldMkLst>
        <pc:spChg chg="add del mod">
          <ac:chgData name="Gabrielle Ng" userId="b6266930-05ca-44a2-baca-54d0bf217f3a" providerId="ADAL" clId="{4F20B784-D887-7544-89A0-7BA4B7E43F09}" dt="2021-03-29T16:21:40.304" v="185"/>
          <ac:spMkLst>
            <pc:docMk/>
            <pc:sldMk cId="1314733781" sldId="262"/>
            <ac:spMk id="2" creationId="{C00337C2-E43B-D04A-AC74-816F4B68145E}"/>
          </ac:spMkLst>
        </pc:spChg>
        <pc:spChg chg="add mod">
          <ac:chgData name="Gabrielle Ng" userId="b6266930-05ca-44a2-baca-54d0bf217f3a" providerId="ADAL" clId="{4F20B784-D887-7544-89A0-7BA4B7E43F09}" dt="2021-03-29T16:26:54.039" v="320" actId="1076"/>
          <ac:spMkLst>
            <pc:docMk/>
            <pc:sldMk cId="1314733781" sldId="262"/>
            <ac:spMk id="5" creationId="{168A07DE-E37C-A747-A00F-0096BB2A42FF}"/>
          </ac:spMkLst>
        </pc:spChg>
        <pc:spChg chg="add del mod">
          <ac:chgData name="Gabrielle Ng" userId="b6266930-05ca-44a2-baca-54d0bf217f3a" providerId="ADAL" clId="{4F20B784-D887-7544-89A0-7BA4B7E43F09}" dt="2021-03-29T16:22:02.646" v="190"/>
          <ac:spMkLst>
            <pc:docMk/>
            <pc:sldMk cId="1314733781" sldId="262"/>
            <ac:spMk id="6" creationId="{91FB3673-37A8-5A42-A7D4-130DF4AF588A}"/>
          </ac:spMkLst>
        </pc:spChg>
        <pc:spChg chg="mod">
          <ac:chgData name="Gabrielle Ng" userId="b6266930-05ca-44a2-baca-54d0bf217f3a" providerId="ADAL" clId="{4F20B784-D887-7544-89A0-7BA4B7E43F09}" dt="2021-03-29T16:26:12.304" v="260" actId="21"/>
          <ac:spMkLst>
            <pc:docMk/>
            <pc:sldMk cId="1314733781" sldId="262"/>
            <ac:spMk id="10" creationId="{3158093F-F2A5-374A-9C53-B745726CA43D}"/>
          </ac:spMkLst>
        </pc:spChg>
        <pc:spChg chg="add mod">
          <ac:chgData name="Gabrielle Ng" userId="b6266930-05ca-44a2-baca-54d0bf217f3a" providerId="ADAL" clId="{4F20B784-D887-7544-89A0-7BA4B7E43F09}" dt="2021-03-29T16:27:04.324" v="322" actId="1035"/>
          <ac:spMkLst>
            <pc:docMk/>
            <pc:sldMk cId="1314733781" sldId="262"/>
            <ac:spMk id="11" creationId="{BD4AC988-8A6E-DE4A-8BF9-BDF06AF02CD8}"/>
          </ac:spMkLst>
        </pc:spChg>
        <pc:graphicFrameChg chg="add del">
          <ac:chgData name="Gabrielle Ng" userId="b6266930-05ca-44a2-baca-54d0bf217f3a" providerId="ADAL" clId="{4F20B784-D887-7544-89A0-7BA4B7E43F09}" dt="2021-03-29T16:22:16.318" v="192"/>
          <ac:graphicFrameMkLst>
            <pc:docMk/>
            <pc:sldMk cId="1314733781" sldId="262"/>
            <ac:graphicFrameMk id="3" creationId="{48FA3147-1A0D-854D-B0EC-6BAC797A98DA}"/>
          </ac:graphicFrameMkLst>
        </pc:graphicFrameChg>
        <pc:graphicFrameChg chg="add del mod">
          <ac:chgData name="Gabrielle Ng" userId="b6266930-05ca-44a2-baca-54d0bf217f3a" providerId="ADAL" clId="{4F20B784-D887-7544-89A0-7BA4B7E43F09}" dt="2021-03-29T16:22:55.622" v="204" actId="478"/>
          <ac:graphicFrameMkLst>
            <pc:docMk/>
            <pc:sldMk cId="1314733781" sldId="262"/>
            <ac:graphicFrameMk id="8" creationId="{A1321984-DE80-B742-AEC9-A07F4D5A16AF}"/>
          </ac:graphicFrameMkLst>
        </pc:graphicFrameChg>
        <pc:graphicFrameChg chg="del">
          <ac:chgData name="Gabrielle Ng" userId="b6266930-05ca-44a2-baca-54d0bf217f3a" providerId="ADAL" clId="{4F20B784-D887-7544-89A0-7BA4B7E43F09}" dt="2021-03-29T16:21:06.617" v="166" actId="478"/>
          <ac:graphicFrameMkLst>
            <pc:docMk/>
            <pc:sldMk cId="1314733781" sldId="262"/>
            <ac:graphicFrameMk id="9" creationId="{00628F8F-046E-C041-B2D6-B37F3848E3A3}"/>
          </ac:graphicFrameMkLst>
        </pc:graphicFrameChg>
      </pc:sldChg>
      <pc:sldChg chg="addSp delSp modSp add mod">
        <pc:chgData name="Gabrielle Ng" userId="b6266930-05ca-44a2-baca-54d0bf217f3a" providerId="ADAL" clId="{4F20B784-D887-7544-89A0-7BA4B7E43F09}" dt="2021-03-29T16:26:21.249" v="264" actId="20577"/>
        <pc:sldMkLst>
          <pc:docMk/>
          <pc:sldMk cId="2578022402" sldId="263"/>
        </pc:sldMkLst>
        <pc:spChg chg="add del">
          <ac:chgData name="Gabrielle Ng" userId="b6266930-05ca-44a2-baca-54d0bf217f3a" providerId="ADAL" clId="{4F20B784-D887-7544-89A0-7BA4B7E43F09}" dt="2021-03-29T16:26:17.241" v="263" actId="478"/>
          <ac:spMkLst>
            <pc:docMk/>
            <pc:sldMk cId="2578022402" sldId="263"/>
            <ac:spMk id="5" creationId="{168A07DE-E37C-A747-A00F-0096BB2A42FF}"/>
          </ac:spMkLst>
        </pc:spChg>
        <pc:spChg chg="mod">
          <ac:chgData name="Gabrielle Ng" userId="b6266930-05ca-44a2-baca-54d0bf217f3a" providerId="ADAL" clId="{4F20B784-D887-7544-89A0-7BA4B7E43F09}" dt="2021-03-29T16:26:21.249" v="264" actId="20577"/>
          <ac:spMkLst>
            <pc:docMk/>
            <pc:sldMk cId="2578022402" sldId="263"/>
            <ac:spMk id="10" creationId="{3158093F-F2A5-374A-9C53-B745726CA43D}"/>
          </ac:spMkLst>
        </pc:spChg>
      </pc:sldChg>
      <pc:sldMasterChg chg="modSldLayout">
        <pc:chgData name="Gabrielle Ng" userId="b6266930-05ca-44a2-baca-54d0bf217f3a" providerId="ADAL" clId="{4F20B784-D887-7544-89A0-7BA4B7E43F09}" dt="2021-03-29T21:45:10.739" v="372" actId="14100"/>
        <pc:sldMasterMkLst>
          <pc:docMk/>
          <pc:sldMasterMk cId="2865864797" sldId="2147483648"/>
        </pc:sldMasterMkLst>
        <pc:sldLayoutChg chg="modSp mod">
          <pc:chgData name="Gabrielle Ng" userId="b6266930-05ca-44a2-baca-54d0bf217f3a" providerId="ADAL" clId="{4F20B784-D887-7544-89A0-7BA4B7E43F09}" dt="2021-03-29T21:45:10.739" v="372" actId="14100"/>
          <pc:sldLayoutMkLst>
            <pc:docMk/>
            <pc:sldMasterMk cId="2865864797" sldId="2147483648"/>
            <pc:sldLayoutMk cId="58184586" sldId="2147483649"/>
          </pc:sldLayoutMkLst>
          <pc:spChg chg="mod">
            <ac:chgData name="Gabrielle Ng" userId="b6266930-05ca-44a2-baca-54d0bf217f3a" providerId="ADAL" clId="{4F20B784-D887-7544-89A0-7BA4B7E43F09}" dt="2021-03-29T21:09:58.775" v="356" actId="1076"/>
            <ac:spMkLst>
              <pc:docMk/>
              <pc:sldMasterMk cId="2865864797" sldId="2147483648"/>
              <pc:sldLayoutMk cId="58184586" sldId="2147483649"/>
              <ac:spMk id="9" creationId="{C2D51A8A-665C-C147-A07C-1FD470609CFB}"/>
            </ac:spMkLst>
          </pc:spChg>
          <pc:picChg chg="mod">
            <ac:chgData name="Gabrielle Ng" userId="b6266930-05ca-44a2-baca-54d0bf217f3a" providerId="ADAL" clId="{4F20B784-D887-7544-89A0-7BA4B7E43F09}" dt="2021-03-29T21:45:10.739" v="372" actId="14100"/>
            <ac:picMkLst>
              <pc:docMk/>
              <pc:sldMasterMk cId="2865864797" sldId="2147483648"/>
              <pc:sldLayoutMk cId="58184586" sldId="2147483649"/>
              <ac:picMk id="7" creationId="{A7E8852B-8674-5947-B5E9-7FFAD300D560}"/>
            </ac:picMkLst>
          </pc:picChg>
          <pc:picChg chg="mod">
            <ac:chgData name="Gabrielle Ng" userId="b6266930-05ca-44a2-baca-54d0bf217f3a" providerId="ADAL" clId="{4F20B784-D887-7544-89A0-7BA4B7E43F09}" dt="2021-03-29T21:09:52.126" v="354" actId="1076"/>
            <ac:picMkLst>
              <pc:docMk/>
              <pc:sldMasterMk cId="2865864797" sldId="2147483648"/>
              <pc:sldLayoutMk cId="58184586" sldId="2147483649"/>
              <ac:picMk id="10" creationId="{F5F8CB6B-EB24-3F4A-B88A-C43802E44CF1}"/>
            </ac:picMkLst>
          </pc:picChg>
          <pc:picChg chg="mod">
            <ac:chgData name="Gabrielle Ng" userId="b6266930-05ca-44a2-baca-54d0bf217f3a" providerId="ADAL" clId="{4F20B784-D887-7544-89A0-7BA4B7E43F09}" dt="2021-03-29T21:09:52.126" v="354" actId="1076"/>
            <ac:picMkLst>
              <pc:docMk/>
              <pc:sldMasterMk cId="2865864797" sldId="2147483648"/>
              <pc:sldLayoutMk cId="58184586" sldId="2147483649"/>
              <ac:picMk id="11" creationId="{1716929A-92AE-AA43-8695-350208CF36B1}"/>
            </ac:picMkLst>
          </pc:picChg>
          <pc:picChg chg="mod">
            <ac:chgData name="Gabrielle Ng" userId="b6266930-05ca-44a2-baca-54d0bf217f3a" providerId="ADAL" clId="{4F20B784-D887-7544-89A0-7BA4B7E43F09}" dt="2021-03-29T21:09:52.126" v="354" actId="1076"/>
            <ac:picMkLst>
              <pc:docMk/>
              <pc:sldMasterMk cId="2865864797" sldId="2147483648"/>
              <pc:sldLayoutMk cId="58184586" sldId="2147483649"/>
              <ac:picMk id="12" creationId="{F1E0437E-EE06-074D-8567-163F6FA26AC5}"/>
            </ac:picMkLst>
          </pc:picChg>
          <pc:picChg chg="mod">
            <ac:chgData name="Gabrielle Ng" userId="b6266930-05ca-44a2-baca-54d0bf217f3a" providerId="ADAL" clId="{4F20B784-D887-7544-89A0-7BA4B7E43F09}" dt="2021-03-29T21:09:29.546" v="352" actId="167"/>
            <ac:picMkLst>
              <pc:docMk/>
              <pc:sldMasterMk cId="2865864797" sldId="2147483648"/>
              <pc:sldLayoutMk cId="58184586" sldId="2147483649"/>
              <ac:picMk id="13" creationId="{2A28755E-D867-EC45-A1E4-F1A38288CC72}"/>
            </ac:picMkLst>
          </pc:picChg>
          <pc:cxnChg chg="mod">
            <ac:chgData name="Gabrielle Ng" userId="b6266930-05ca-44a2-baca-54d0bf217f3a" providerId="ADAL" clId="{4F20B784-D887-7544-89A0-7BA4B7E43F09}" dt="2021-03-29T21:09:36.769" v="353" actId="1076"/>
            <ac:cxnSpMkLst>
              <pc:docMk/>
              <pc:sldMasterMk cId="2865864797" sldId="2147483648"/>
              <pc:sldLayoutMk cId="58184586" sldId="2147483649"/>
              <ac:cxnSpMk id="8" creationId="{AE86BA03-615A-754A-B52B-A289B47C42DE}"/>
            </ac:cxnSpMkLst>
          </pc:cxnChg>
        </pc:sldLayoutChg>
      </pc:sldMasterChg>
    </pc:docChg>
  </pc:docChgLst>
  <pc:docChgLst>
    <pc:chgData name="Gabrielle Ng (GOLD LEARNING)" userId="ac4e2053-6e40-4e97-b30e-df36099ec668" providerId="ADAL" clId="{984C7AB2-2EA3-DD40-8EED-534F87FF2031}"/>
    <pc:docChg chg="undo custSel addSld modSld modMainMaster">
      <pc:chgData name="Gabrielle Ng (GOLD LEARNING)" userId="ac4e2053-6e40-4e97-b30e-df36099ec668" providerId="ADAL" clId="{984C7AB2-2EA3-DD40-8EED-534F87FF2031}" dt="2023-05-03T21:31:38.405" v="25" actId="1076"/>
      <pc:docMkLst>
        <pc:docMk/>
      </pc:docMkLst>
      <pc:sldChg chg="addSp delSp modSp mod">
        <pc:chgData name="Gabrielle Ng (GOLD LEARNING)" userId="ac4e2053-6e40-4e97-b30e-df36099ec668" providerId="ADAL" clId="{984C7AB2-2EA3-DD40-8EED-534F87FF2031}" dt="2023-05-03T21:31:38.405" v="25" actId="1076"/>
        <pc:sldMkLst>
          <pc:docMk/>
          <pc:sldMk cId="618057280" sldId="256"/>
        </pc:sldMkLst>
        <pc:spChg chg="mod">
          <ac:chgData name="Gabrielle Ng (GOLD LEARNING)" userId="ac4e2053-6e40-4e97-b30e-df36099ec668" providerId="ADAL" clId="{984C7AB2-2EA3-DD40-8EED-534F87FF2031}" dt="2023-05-03T21:30:37.923" v="23" actId="1076"/>
          <ac:spMkLst>
            <pc:docMk/>
            <pc:sldMk cId="618057280" sldId="256"/>
            <ac:spMk id="2" creationId="{933BF527-549A-5B42-B2EB-3869F408B050}"/>
          </ac:spMkLst>
        </pc:spChg>
        <pc:spChg chg="mod">
          <ac:chgData name="Gabrielle Ng (GOLD LEARNING)" userId="ac4e2053-6e40-4e97-b30e-df36099ec668" providerId="ADAL" clId="{984C7AB2-2EA3-DD40-8EED-534F87FF2031}" dt="2023-05-03T21:31:38.405" v="25" actId="1076"/>
          <ac:spMkLst>
            <pc:docMk/>
            <pc:sldMk cId="618057280" sldId="256"/>
            <ac:spMk id="4" creationId="{1FFA89EF-76C6-BC45-B54B-9E59A1B3E2B1}"/>
          </ac:spMkLst>
        </pc:spChg>
        <pc:spChg chg="mod">
          <ac:chgData name="Gabrielle Ng (GOLD LEARNING)" userId="ac4e2053-6e40-4e97-b30e-df36099ec668" providerId="ADAL" clId="{984C7AB2-2EA3-DD40-8EED-534F87FF2031}" dt="2023-05-03T21:31:38.405" v="25" actId="1076"/>
          <ac:spMkLst>
            <pc:docMk/>
            <pc:sldMk cId="618057280" sldId="256"/>
            <ac:spMk id="7" creationId="{E968C4E8-9335-8C4A-AD40-58F7EB2D7E7B}"/>
          </ac:spMkLst>
        </pc:spChg>
        <pc:spChg chg="del">
          <ac:chgData name="Gabrielle Ng (GOLD LEARNING)" userId="ac4e2053-6e40-4e97-b30e-df36099ec668" providerId="ADAL" clId="{984C7AB2-2EA3-DD40-8EED-534F87FF2031}" dt="2023-05-03T21:31:18.384" v="24" actId="478"/>
          <ac:spMkLst>
            <pc:docMk/>
            <pc:sldMk cId="618057280" sldId="256"/>
            <ac:spMk id="8" creationId="{6F41B5C0-1000-8A43-AD7D-7B7B831D8448}"/>
          </ac:spMkLst>
        </pc:spChg>
        <pc:spChg chg="mod">
          <ac:chgData name="Gabrielle Ng (GOLD LEARNING)" userId="ac4e2053-6e40-4e97-b30e-df36099ec668" providerId="ADAL" clId="{984C7AB2-2EA3-DD40-8EED-534F87FF2031}" dt="2023-05-03T21:31:38.405" v="25" actId="1076"/>
          <ac:spMkLst>
            <pc:docMk/>
            <pc:sldMk cId="618057280" sldId="256"/>
            <ac:spMk id="9" creationId="{574206E8-E035-6245-9108-ABBE1EB98130}"/>
          </ac:spMkLst>
        </pc:spChg>
        <pc:picChg chg="add mod">
          <ac:chgData name="Gabrielle Ng (GOLD LEARNING)" userId="ac4e2053-6e40-4e97-b30e-df36099ec668" providerId="ADAL" clId="{984C7AB2-2EA3-DD40-8EED-534F87FF2031}" dt="2023-05-03T21:30:27.612" v="22" actId="167"/>
          <ac:picMkLst>
            <pc:docMk/>
            <pc:sldMk cId="618057280" sldId="256"/>
            <ac:picMk id="3" creationId="{5EA9825E-9998-5FFF-22DB-D6A0861C463D}"/>
          </ac:picMkLst>
        </pc:picChg>
      </pc:sldChg>
      <pc:sldChg chg="add">
        <pc:chgData name="Gabrielle Ng (GOLD LEARNING)" userId="ac4e2053-6e40-4e97-b30e-df36099ec668" providerId="ADAL" clId="{984C7AB2-2EA3-DD40-8EED-534F87FF2031}" dt="2023-05-03T21:28:49.712" v="19" actId="2890"/>
        <pc:sldMkLst>
          <pc:docMk/>
          <pc:sldMk cId="408431363" sldId="267"/>
        </pc:sldMkLst>
      </pc:sldChg>
      <pc:sldMasterChg chg="modSldLayout">
        <pc:chgData name="Gabrielle Ng (GOLD LEARNING)" userId="ac4e2053-6e40-4e97-b30e-df36099ec668" providerId="ADAL" clId="{984C7AB2-2EA3-DD40-8EED-534F87FF2031}" dt="2023-05-03T19:12:32.427" v="18"/>
        <pc:sldMasterMkLst>
          <pc:docMk/>
          <pc:sldMasterMk cId="2865864797" sldId="2147483648"/>
        </pc:sldMasterMkLst>
        <pc:sldLayoutChg chg="addSp delSp modSp mod">
          <pc:chgData name="Gabrielle Ng (GOLD LEARNING)" userId="ac4e2053-6e40-4e97-b30e-df36099ec668" providerId="ADAL" clId="{984C7AB2-2EA3-DD40-8EED-534F87FF2031}" dt="2023-05-03T19:12:32.427" v="18"/>
          <pc:sldLayoutMkLst>
            <pc:docMk/>
            <pc:sldMasterMk cId="2865864797" sldId="2147483648"/>
            <pc:sldLayoutMk cId="58184586" sldId="2147483649"/>
          </pc:sldLayoutMkLst>
          <pc:spChg chg="mod">
            <ac:chgData name="Gabrielle Ng (GOLD LEARNING)" userId="ac4e2053-6e40-4e97-b30e-df36099ec668" providerId="ADAL" clId="{984C7AB2-2EA3-DD40-8EED-534F87FF2031}" dt="2023-05-03T19:01:20.064" v="1" actId="20577"/>
            <ac:spMkLst>
              <pc:docMk/>
              <pc:sldMasterMk cId="2865864797" sldId="2147483648"/>
              <pc:sldLayoutMk cId="58184586" sldId="2147483649"/>
              <ac:spMk id="9" creationId="{C2D51A8A-665C-C147-A07C-1FD470609CFB}"/>
            </ac:spMkLst>
          </pc:spChg>
          <pc:picChg chg="add del mod">
            <ac:chgData name="Gabrielle Ng (GOLD LEARNING)" userId="ac4e2053-6e40-4e97-b30e-df36099ec668" providerId="ADAL" clId="{984C7AB2-2EA3-DD40-8EED-534F87FF2031}" dt="2023-05-03T19:10:44.892" v="5" actId="21"/>
            <ac:picMkLst>
              <pc:docMk/>
              <pc:sldMasterMk cId="2865864797" sldId="2147483648"/>
              <pc:sldLayoutMk cId="58184586" sldId="2147483649"/>
              <ac:picMk id="2" creationId="{8243FE6C-581C-F23E-4684-CE9178A84AE7}"/>
            </ac:picMkLst>
          </pc:picChg>
          <pc:picChg chg="del mod">
            <ac:chgData name="Gabrielle Ng (GOLD LEARNING)" userId="ac4e2053-6e40-4e97-b30e-df36099ec668" providerId="ADAL" clId="{984C7AB2-2EA3-DD40-8EED-534F87FF2031}" dt="2023-05-03T19:10:47.455" v="6" actId="478"/>
            <ac:picMkLst>
              <pc:docMk/>
              <pc:sldMasterMk cId="2865864797" sldId="2147483648"/>
              <pc:sldLayoutMk cId="58184586" sldId="2147483649"/>
              <ac:picMk id="3" creationId="{4D6C2EA1-28DA-D44A-8B93-9C3EC644512D}"/>
            </ac:picMkLst>
          </pc:picChg>
          <pc:picChg chg="add del mod">
            <ac:chgData name="Gabrielle Ng (GOLD LEARNING)" userId="ac4e2053-6e40-4e97-b30e-df36099ec668" providerId="ADAL" clId="{984C7AB2-2EA3-DD40-8EED-534F87FF2031}" dt="2023-05-03T19:12:27.214" v="17" actId="478"/>
            <ac:picMkLst>
              <pc:docMk/>
              <pc:sldMasterMk cId="2865864797" sldId="2147483648"/>
              <pc:sldLayoutMk cId="58184586" sldId="2147483649"/>
              <ac:picMk id="4" creationId="{CB7AC08F-9AE1-3FD0-9BD8-A965725416E0}"/>
            </ac:picMkLst>
          </pc:picChg>
          <pc:picChg chg="add del mod">
            <ac:chgData name="Gabrielle Ng (GOLD LEARNING)" userId="ac4e2053-6e40-4e97-b30e-df36099ec668" providerId="ADAL" clId="{984C7AB2-2EA3-DD40-8EED-534F87FF2031}" dt="2023-05-03T19:12:25.421" v="16" actId="21"/>
            <ac:picMkLst>
              <pc:docMk/>
              <pc:sldMasterMk cId="2865864797" sldId="2147483648"/>
              <pc:sldLayoutMk cId="58184586" sldId="2147483649"/>
              <ac:picMk id="5" creationId="{34145ED8-0188-B07D-2E03-F5FE166EAA94}"/>
            </ac:picMkLst>
          </pc:picChg>
          <pc:picChg chg="add mod">
            <ac:chgData name="Gabrielle Ng (GOLD LEARNING)" userId="ac4e2053-6e40-4e97-b30e-df36099ec668" providerId="ADAL" clId="{984C7AB2-2EA3-DD40-8EED-534F87FF2031}" dt="2023-05-03T19:12:32.427" v="18"/>
            <ac:picMkLst>
              <pc:docMk/>
              <pc:sldMasterMk cId="2865864797" sldId="2147483648"/>
              <pc:sldLayoutMk cId="58184586" sldId="2147483649"/>
              <ac:picMk id="6" creationId="{43E831FE-D821-7A9B-A7A4-989A0646DAD3}"/>
            </ac:picMkLst>
          </pc:picChg>
          <pc:cxnChg chg="mod">
            <ac:chgData name="Gabrielle Ng (GOLD LEARNING)" userId="ac4e2053-6e40-4e97-b30e-df36099ec668" providerId="ADAL" clId="{984C7AB2-2EA3-DD40-8EED-534F87FF2031}" dt="2023-05-03T19:11:00.878" v="8" actId="552"/>
            <ac:cxnSpMkLst>
              <pc:docMk/>
              <pc:sldMasterMk cId="2865864797" sldId="2147483648"/>
              <pc:sldLayoutMk cId="58184586" sldId="2147483649"/>
              <ac:cxnSpMk id="8" creationId="{AE86BA03-615A-754A-B52B-A289B47C42DE}"/>
            </ac:cxnSpMkLst>
          </pc:cxn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D637D6-52BC-EF48-815E-431DA32C14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6CAFBE-8EDF-2F48-8864-DC1B9F1026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032BE-7015-AF44-927A-97B91059D0F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D6DE70-0A7C-6A4A-B5EA-8E09710675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F82E6-BC16-1F44-8BEC-F1D7B9B06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0837F-29F3-F149-8171-648A980C5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62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5DC10-6E6B-514A-AC48-02C3397B89F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BEB94-EA16-444D-8D00-5454DD3F6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02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elco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18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E8852B-8674-5947-B5E9-7FFAD300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9677" y="4832235"/>
            <a:ext cx="3601358" cy="20257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28755E-D867-EC45-A1E4-F1A38288CC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128" y="5768707"/>
            <a:ext cx="6758505" cy="75094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86BA03-615A-754A-B52B-A289B47C42DE}"/>
              </a:ext>
            </a:extLst>
          </p:cNvPr>
          <p:cNvCxnSpPr>
            <a:cxnSpLocks/>
          </p:cNvCxnSpPr>
          <p:nvPr userDrawn="1"/>
        </p:nvCxnSpPr>
        <p:spPr>
          <a:xfrm>
            <a:off x="7626270" y="5943462"/>
            <a:ext cx="371050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2D51A8A-665C-C147-A07C-1FD470609CFB}"/>
              </a:ext>
            </a:extLst>
          </p:cNvPr>
          <p:cNvSpPr txBox="1"/>
          <p:nvPr userDrawn="1"/>
        </p:nvSpPr>
        <p:spPr>
          <a:xfrm>
            <a:off x="9854137" y="6084546"/>
            <a:ext cx="1587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DIN Pro Bold" panose="020B0504020101020102" pitchFamily="34" charset="0"/>
              </a:rPr>
              <a:t>#ICNMD2021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8CB6B-EB24-3F4A-B88A-C43802E44C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17049" y="6088495"/>
            <a:ext cx="292100" cy="292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16929A-92AE-AA43-8695-350208CF36B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56035" y="6088495"/>
            <a:ext cx="292100" cy="292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E0437E-EE06-074D-8567-163F6FA26A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95022" y="6088495"/>
            <a:ext cx="2921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05857-183C-4D7C-BF42-4ABA2FA0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18E0F-4D79-49B6-9E1C-342AA6A91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72E58-5F16-4F03-80B1-52DA1AA35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7C41E-A718-474D-9BB4-E19FE816D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8F1E-76D8-4FBD-B74F-E07DF86F5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2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D3CBA-9664-4302-A725-3135C252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6BA3A-6247-4FDE-BEF1-58A2B619F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E72B4-1223-44B7-927C-742F4AF35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9FBEF-8FFB-4982-9572-4D61ABA3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E926C-C2B0-4ADE-96B4-72FDDC926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1173-8B74-4FF1-AEF8-F4E3BF4BF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0F532-6E0F-4519-A964-44D1018B9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4A22B-9DC6-4187-A88A-3914A3597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EE4B6-2FDE-4BB0-B41E-6CCD7A1A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2BDA1-4BF2-4F1B-A1C7-4D2A2CEAD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C23BB-3B39-49A5-A4A0-0C6E5577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6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5931A-8ACF-4FD2-8823-4328D0D99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D6651-4B76-4A7F-98A2-FDF5EBA1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ECB448-FE18-45D0-B2EE-68CED8C29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CBA641-BC1D-4B51-B9C3-459A62AEE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CFDB27-E941-4CD5-B7CF-11C397BE7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BF5E78-0997-488D-A861-FC5162ACE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1BA8DC-99AE-4B97-BFBB-058F1410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8A653-3404-409D-B604-94CD1950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7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D6071-1E95-4473-AF7D-D9BA02C8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F7318-588F-4AF5-9A5E-4790404D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771C05-0DCC-4BA0-B0EC-88DD4C1E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58170-CCCD-474A-9D39-5247C5554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5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9F8210-6BD3-4A07-80AF-1F5988CE0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FBB341-CFB8-48BB-BBC6-4DD7FAE9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7D8E8-2850-4E19-AF20-A9277B39E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0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D95E-C892-420D-B2BB-D2035D0F2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59BBE-445A-45A0-B4BB-E5BB8C267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89375-CFE0-470E-8AAA-55DF2C641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45675-DC08-4C0B-8275-9C100A76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528546-7FBC-454C-8B0E-1B374BABC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8E6FE-78B4-4153-9619-2B6C3C277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0EDE2-A75B-4CCB-B5D9-181CC74C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35ABEF-9190-4CA2-8D91-81459C59B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CB0DC-89CF-4CE2-BEA7-B260738A8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1EEE0-C3AA-4982-B436-87D353676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C2070-C4DB-4C51-86BE-4D1CFBCF2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62D4F-F0AA-480D-95E4-6750C19D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54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BC805-E4C4-4D94-9314-3237B1BD9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F22F13-50FE-4213-9716-B401665FB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73E81-CDEA-4C3C-8401-7576BADD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BA868-B00E-4964-8EBD-DD8721434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48A3E-09CD-49EB-9347-9D09D851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59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898AC0-0E42-4C5F-A091-8D19A40ED4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1C8621-31B3-4DC6-9B9A-15253FE01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C3B5A-B6FB-44BC-923A-EBECDB615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775D4-CF08-46B9-8002-B9243C67C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9EF4B-96CE-417A-A9CA-EC8BDD56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A7FB2D-20CA-49C2-B502-36B1EB87E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6772E-6F30-4B79-BA5D-47485A0DD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9AC74-D9F6-42A3-B331-2F11D651E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3FE02-1CE7-45D4-A43A-04DA163AF2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F8183-30A5-4A05-92B6-8DFA77BAB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6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3F540D1-05D6-5C8C-3D8A-C78EA88C1DB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EA9825E-9998-5FFF-22DB-D6A0861C4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6" name="Picture 5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C3B74934-70CD-597C-1F8C-F7F887D07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4775200"/>
              <a:ext cx="1424709" cy="14247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748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2" ma:contentTypeDescription="Create a new document." ma:contentTypeScope="" ma:versionID="88c402e90cba14b85d57d3c38e536bbe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0a73fd572072ef30e16eec5257f07a0a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Props1.xml><?xml version="1.0" encoding="utf-8"?>
<ds:datastoreItem xmlns:ds="http://schemas.openxmlformats.org/officeDocument/2006/customXml" ds:itemID="{D6B0FCD3-0223-4209-8FD8-17DF7C594D5C}"/>
</file>

<file path=customXml/itemProps2.xml><?xml version="1.0" encoding="utf-8"?>
<ds:datastoreItem xmlns:ds="http://schemas.openxmlformats.org/officeDocument/2006/customXml" ds:itemID="{5646DC3B-78B7-4882-9A0E-C5E78D91BFC4}"/>
</file>

<file path=customXml/itemProps3.xml><?xml version="1.0" encoding="utf-8"?>
<ds:datastoreItem xmlns:ds="http://schemas.openxmlformats.org/officeDocument/2006/customXml" ds:itemID="{233E0D39-F761-41B0-8533-13CA50FF56FE}"/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DIN Pro Bold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Hope Mikal</dc:creator>
  <cp:lastModifiedBy>Jing Wen</cp:lastModifiedBy>
  <cp:revision>10</cp:revision>
  <dcterms:created xsi:type="dcterms:W3CDTF">2020-07-21T03:08:13Z</dcterms:created>
  <dcterms:modified xsi:type="dcterms:W3CDTF">2023-09-07T04:31:16Z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